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56" r:id="rId2"/>
    <p:sldId id="257" r:id="rId3"/>
    <p:sldId id="258" r:id="rId4"/>
    <p:sldId id="260" r:id="rId5"/>
    <p:sldId id="261" r:id="rId6"/>
    <p:sldId id="262" r:id="rId7"/>
    <p:sldId id="263" r:id="rId8"/>
    <p:sldId id="264" r:id="rId9"/>
    <p:sldId id="265" r:id="rId10"/>
    <p:sldId id="25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Johnstone" userId="ec8eae68fd372c78" providerId="LiveId" clId="{0F34D1F5-AEE0-4B1E-8CDA-211A63010222}"/>
    <pc:docChg chg="undo custSel addSld modSld sldOrd">
      <pc:chgData name="Adam Johnstone" userId="ec8eae68fd372c78" providerId="LiveId" clId="{0F34D1F5-AEE0-4B1E-8CDA-211A63010222}" dt="2025-02-17T13:03:36.946" v="2684" actId="1076"/>
      <pc:docMkLst>
        <pc:docMk/>
      </pc:docMkLst>
      <pc:sldChg chg="modSp mod">
        <pc:chgData name="Adam Johnstone" userId="ec8eae68fd372c78" providerId="LiveId" clId="{0F34D1F5-AEE0-4B1E-8CDA-211A63010222}" dt="2025-02-17T13:03:02.784" v="2668" actId="20577"/>
        <pc:sldMkLst>
          <pc:docMk/>
          <pc:sldMk cId="425436000" sldId="257"/>
        </pc:sldMkLst>
        <pc:spChg chg="mod">
          <ac:chgData name="Adam Johnstone" userId="ec8eae68fd372c78" providerId="LiveId" clId="{0F34D1F5-AEE0-4B1E-8CDA-211A63010222}" dt="2025-02-17T12:02:14.333" v="636" actId="255"/>
          <ac:spMkLst>
            <pc:docMk/>
            <pc:sldMk cId="425436000" sldId="257"/>
            <ac:spMk id="2" creationId="{6B8F9433-99EA-722A-56C2-5E58DECF2192}"/>
          </ac:spMkLst>
        </pc:spChg>
        <pc:spChg chg="mod">
          <ac:chgData name="Adam Johnstone" userId="ec8eae68fd372c78" providerId="LiveId" clId="{0F34D1F5-AEE0-4B1E-8CDA-211A63010222}" dt="2025-02-17T13:03:02.784" v="2668" actId="20577"/>
          <ac:spMkLst>
            <pc:docMk/>
            <pc:sldMk cId="425436000" sldId="257"/>
            <ac:spMk id="7" creationId="{1DD5E40C-00DA-38F6-35E6-2792370086D6}"/>
          </ac:spMkLst>
        </pc:spChg>
      </pc:sldChg>
      <pc:sldChg chg="addSp modSp mod">
        <pc:chgData name="Adam Johnstone" userId="ec8eae68fd372c78" providerId="LiveId" clId="{0F34D1F5-AEE0-4B1E-8CDA-211A63010222}" dt="2025-02-17T12:52:02.405" v="2208" actId="1076"/>
        <pc:sldMkLst>
          <pc:docMk/>
          <pc:sldMk cId="948421681" sldId="260"/>
        </pc:sldMkLst>
        <pc:spChg chg="mod">
          <ac:chgData name="Adam Johnstone" userId="ec8eae68fd372c78" providerId="LiveId" clId="{0F34D1F5-AEE0-4B1E-8CDA-211A63010222}" dt="2025-02-17T12:51:57.323" v="2207" actId="20577"/>
          <ac:spMkLst>
            <pc:docMk/>
            <pc:sldMk cId="948421681" sldId="260"/>
            <ac:spMk id="7" creationId="{18138D09-6DB3-8F40-ADFC-002ED81BBB6E}"/>
          </ac:spMkLst>
        </pc:spChg>
        <pc:picChg chg="add mod">
          <ac:chgData name="Adam Johnstone" userId="ec8eae68fd372c78" providerId="LiveId" clId="{0F34D1F5-AEE0-4B1E-8CDA-211A63010222}" dt="2025-02-17T12:52:02.405" v="2208" actId="1076"/>
          <ac:picMkLst>
            <pc:docMk/>
            <pc:sldMk cId="948421681" sldId="260"/>
            <ac:picMk id="4" creationId="{FC860643-754E-1CF8-9A1B-877B95B06555}"/>
          </ac:picMkLst>
        </pc:picChg>
      </pc:sldChg>
      <pc:sldChg chg="modSp add mod">
        <pc:chgData name="Adam Johnstone" userId="ec8eae68fd372c78" providerId="LiveId" clId="{0F34D1F5-AEE0-4B1E-8CDA-211A63010222}" dt="2025-02-17T12:54:19.531" v="2209" actId="20577"/>
        <pc:sldMkLst>
          <pc:docMk/>
          <pc:sldMk cId="3721264014" sldId="261"/>
        </pc:sldMkLst>
        <pc:spChg chg="mod">
          <ac:chgData name="Adam Johnstone" userId="ec8eae68fd372c78" providerId="LiveId" clId="{0F34D1F5-AEE0-4B1E-8CDA-211A63010222}" dt="2025-02-17T11:51:35.778" v="27" actId="5793"/>
          <ac:spMkLst>
            <pc:docMk/>
            <pc:sldMk cId="3721264014" sldId="261"/>
            <ac:spMk id="2" creationId="{11F0AE62-F563-78BF-F881-9D0C4AEF09B5}"/>
          </ac:spMkLst>
        </pc:spChg>
        <pc:spChg chg="mod">
          <ac:chgData name="Adam Johnstone" userId="ec8eae68fd372c78" providerId="LiveId" clId="{0F34D1F5-AEE0-4B1E-8CDA-211A63010222}" dt="2025-02-17T12:54:19.531" v="2209" actId="20577"/>
          <ac:spMkLst>
            <pc:docMk/>
            <pc:sldMk cId="3721264014" sldId="261"/>
            <ac:spMk id="7" creationId="{FAD9D404-B9E2-E34B-7D5B-05E2C088155C}"/>
          </ac:spMkLst>
        </pc:spChg>
      </pc:sldChg>
      <pc:sldChg chg="addSp delSp modSp add mod">
        <pc:chgData name="Adam Johnstone" userId="ec8eae68fd372c78" providerId="LiveId" clId="{0F34D1F5-AEE0-4B1E-8CDA-211A63010222}" dt="2025-02-17T12:21:30.374" v="1707" actId="20577"/>
        <pc:sldMkLst>
          <pc:docMk/>
          <pc:sldMk cId="3125965436" sldId="262"/>
        </pc:sldMkLst>
        <pc:spChg chg="mod">
          <ac:chgData name="Adam Johnstone" userId="ec8eae68fd372c78" providerId="LiveId" clId="{0F34D1F5-AEE0-4B1E-8CDA-211A63010222}" dt="2025-02-17T12:02:29.208" v="644" actId="27636"/>
          <ac:spMkLst>
            <pc:docMk/>
            <pc:sldMk cId="3125965436" sldId="262"/>
            <ac:spMk id="2" creationId="{2D397444-55DE-3247-6479-10A8128D7BBA}"/>
          </ac:spMkLst>
        </pc:spChg>
        <pc:spChg chg="del mod">
          <ac:chgData name="Adam Johnstone" userId="ec8eae68fd372c78" providerId="LiveId" clId="{0F34D1F5-AEE0-4B1E-8CDA-211A63010222}" dt="2025-02-17T12:02:44.473" v="646"/>
          <ac:spMkLst>
            <pc:docMk/>
            <pc:sldMk cId="3125965436" sldId="262"/>
            <ac:spMk id="7" creationId="{04920469-BA6C-8382-64C9-CB2694708CC8}"/>
          </ac:spMkLst>
        </pc:spChg>
        <pc:spChg chg="add mod">
          <ac:chgData name="Adam Johnstone" userId="ec8eae68fd372c78" providerId="LiveId" clId="{0F34D1F5-AEE0-4B1E-8CDA-211A63010222}" dt="2025-02-17T12:17:35.721" v="1250" actId="14100"/>
          <ac:spMkLst>
            <pc:docMk/>
            <pc:sldMk cId="3125965436" sldId="262"/>
            <ac:spMk id="12" creationId="{84122DBF-129B-61BF-F0A7-11DBCF10CC7A}"/>
          </ac:spMkLst>
        </pc:spChg>
        <pc:spChg chg="add mod ord">
          <ac:chgData name="Adam Johnstone" userId="ec8eae68fd372c78" providerId="LiveId" clId="{0F34D1F5-AEE0-4B1E-8CDA-211A63010222}" dt="2025-02-17T12:16:33.559" v="1241" actId="164"/>
          <ac:spMkLst>
            <pc:docMk/>
            <pc:sldMk cId="3125965436" sldId="262"/>
            <ac:spMk id="13" creationId="{9FF88B67-CC8C-1140-1664-98944188B2BF}"/>
          </ac:spMkLst>
        </pc:spChg>
        <pc:spChg chg="add mod">
          <ac:chgData name="Adam Johnstone" userId="ec8eae68fd372c78" providerId="LiveId" clId="{0F34D1F5-AEE0-4B1E-8CDA-211A63010222}" dt="2025-02-17T12:21:30.374" v="1707" actId="20577"/>
          <ac:spMkLst>
            <pc:docMk/>
            <pc:sldMk cId="3125965436" sldId="262"/>
            <ac:spMk id="14" creationId="{674DE016-CD2A-0886-3593-1F9031F02B73}"/>
          </ac:spMkLst>
        </pc:spChg>
        <pc:spChg chg="mod">
          <ac:chgData name="Adam Johnstone" userId="ec8eae68fd372c78" providerId="LiveId" clId="{0F34D1F5-AEE0-4B1E-8CDA-211A63010222}" dt="2025-02-17T12:17:04.187" v="1246" actId="571"/>
          <ac:spMkLst>
            <pc:docMk/>
            <pc:sldMk cId="3125965436" sldId="262"/>
            <ac:spMk id="21" creationId="{4485B538-871B-4C64-0E8B-09756A16B456}"/>
          </ac:spMkLst>
        </pc:spChg>
        <pc:grpChg chg="add mod">
          <ac:chgData name="Adam Johnstone" userId="ec8eae68fd372c78" providerId="LiveId" clId="{0F34D1F5-AEE0-4B1E-8CDA-211A63010222}" dt="2025-02-17T12:16:42.930" v="1242" actId="164"/>
          <ac:grpSpMkLst>
            <pc:docMk/>
            <pc:sldMk cId="3125965436" sldId="262"/>
            <ac:grpSpMk id="15" creationId="{94264119-6097-2BE2-D660-6A1A434B6C0C}"/>
          </ac:grpSpMkLst>
        </pc:grpChg>
        <pc:grpChg chg="add mod">
          <ac:chgData name="Adam Johnstone" userId="ec8eae68fd372c78" providerId="LiveId" clId="{0F34D1F5-AEE0-4B1E-8CDA-211A63010222}" dt="2025-02-17T12:17:25.378" v="1249" actId="1076"/>
          <ac:grpSpMkLst>
            <pc:docMk/>
            <pc:sldMk cId="3125965436" sldId="262"/>
            <ac:grpSpMk id="16" creationId="{5B08A7A0-B0D0-C6BE-3534-60DE5602D5E3}"/>
          </ac:grpSpMkLst>
        </pc:grpChg>
        <pc:grpChg chg="add mod">
          <ac:chgData name="Adam Johnstone" userId="ec8eae68fd372c78" providerId="LiveId" clId="{0F34D1F5-AEE0-4B1E-8CDA-211A63010222}" dt="2025-02-17T12:17:04.187" v="1246" actId="571"/>
          <ac:grpSpMkLst>
            <pc:docMk/>
            <pc:sldMk cId="3125965436" sldId="262"/>
            <ac:grpSpMk id="18" creationId="{CA617B6C-BF6D-6935-91A5-8E7D9762B7F5}"/>
          </ac:grpSpMkLst>
        </pc:grpChg>
        <pc:grpChg chg="mod">
          <ac:chgData name="Adam Johnstone" userId="ec8eae68fd372c78" providerId="LiveId" clId="{0F34D1F5-AEE0-4B1E-8CDA-211A63010222}" dt="2025-02-17T12:17:04.187" v="1246" actId="571"/>
          <ac:grpSpMkLst>
            <pc:docMk/>
            <pc:sldMk cId="3125965436" sldId="262"/>
            <ac:grpSpMk id="20" creationId="{85B6D66A-906A-1B54-029A-858B77035B69}"/>
          </ac:grpSpMkLst>
        </pc:grpChg>
        <pc:picChg chg="add mod">
          <ac:chgData name="Adam Johnstone" userId="ec8eae68fd372c78" providerId="LiveId" clId="{0F34D1F5-AEE0-4B1E-8CDA-211A63010222}" dt="2025-02-17T12:17:13.147" v="1248" actId="1076"/>
          <ac:picMkLst>
            <pc:docMk/>
            <pc:sldMk cId="3125965436" sldId="262"/>
            <ac:picMk id="4" creationId="{614E06B6-AF79-2DB6-2B4D-9491FA744AB2}"/>
          </ac:picMkLst>
        </pc:picChg>
        <pc:picChg chg="mod">
          <ac:chgData name="Adam Johnstone" userId="ec8eae68fd372c78" providerId="LiveId" clId="{0F34D1F5-AEE0-4B1E-8CDA-211A63010222}" dt="2025-02-17T12:17:41.275" v="1252" actId="1076"/>
          <ac:picMkLst>
            <pc:docMk/>
            <pc:sldMk cId="3125965436" sldId="262"/>
            <ac:picMk id="8" creationId="{4E64B166-9CFC-C91F-040B-BE9B6084DDF5}"/>
          </ac:picMkLst>
        </pc:picChg>
        <pc:picChg chg="add mod">
          <ac:chgData name="Adam Johnstone" userId="ec8eae68fd372c78" providerId="LiveId" clId="{0F34D1F5-AEE0-4B1E-8CDA-211A63010222}" dt="2025-02-17T12:17:04.187" v="1246" actId="571"/>
          <ac:picMkLst>
            <pc:docMk/>
            <pc:sldMk cId="3125965436" sldId="262"/>
            <ac:picMk id="17" creationId="{3F64F9D6-EFA6-6E86-B413-939D56493CA5}"/>
          </ac:picMkLst>
        </pc:picChg>
        <pc:cxnChg chg="add mod">
          <ac:chgData name="Adam Johnstone" userId="ec8eae68fd372c78" providerId="LiveId" clId="{0F34D1F5-AEE0-4B1E-8CDA-211A63010222}" dt="2025-02-17T12:16:42.930" v="1242" actId="164"/>
          <ac:cxnSpMkLst>
            <pc:docMk/>
            <pc:sldMk cId="3125965436" sldId="262"/>
            <ac:cxnSpMk id="6" creationId="{DD7D6817-0507-9B8D-583F-C39E7B3479B5}"/>
          </ac:cxnSpMkLst>
        </pc:cxnChg>
        <pc:cxnChg chg="add mod">
          <ac:chgData name="Adam Johnstone" userId="ec8eae68fd372c78" providerId="LiveId" clId="{0F34D1F5-AEE0-4B1E-8CDA-211A63010222}" dt="2025-02-17T12:16:33.559" v="1241" actId="164"/>
          <ac:cxnSpMkLst>
            <pc:docMk/>
            <pc:sldMk cId="3125965436" sldId="262"/>
            <ac:cxnSpMk id="10" creationId="{7D18771D-B984-BB26-3F90-B75581D8E0BD}"/>
          </ac:cxnSpMkLst>
        </pc:cxnChg>
        <pc:cxnChg chg="add mod">
          <ac:chgData name="Adam Johnstone" userId="ec8eae68fd372c78" providerId="LiveId" clId="{0F34D1F5-AEE0-4B1E-8CDA-211A63010222}" dt="2025-02-17T12:16:33.559" v="1241" actId="164"/>
          <ac:cxnSpMkLst>
            <pc:docMk/>
            <pc:sldMk cId="3125965436" sldId="262"/>
            <ac:cxnSpMk id="11" creationId="{C7FF3982-B518-7A76-D62A-396988E5FDB2}"/>
          </ac:cxnSpMkLst>
        </pc:cxnChg>
        <pc:cxnChg chg="mod">
          <ac:chgData name="Adam Johnstone" userId="ec8eae68fd372c78" providerId="LiveId" clId="{0F34D1F5-AEE0-4B1E-8CDA-211A63010222}" dt="2025-02-17T12:17:04.187" v="1246" actId="571"/>
          <ac:cxnSpMkLst>
            <pc:docMk/>
            <pc:sldMk cId="3125965436" sldId="262"/>
            <ac:cxnSpMk id="19" creationId="{D66AAE7B-F28C-7521-2FEE-2892E6D7B043}"/>
          </ac:cxnSpMkLst>
        </pc:cxnChg>
        <pc:cxnChg chg="mod">
          <ac:chgData name="Adam Johnstone" userId="ec8eae68fd372c78" providerId="LiveId" clId="{0F34D1F5-AEE0-4B1E-8CDA-211A63010222}" dt="2025-02-17T12:17:04.187" v="1246" actId="571"/>
          <ac:cxnSpMkLst>
            <pc:docMk/>
            <pc:sldMk cId="3125965436" sldId="262"/>
            <ac:cxnSpMk id="22" creationId="{8C49B7C6-7E2F-DBA1-1FA9-63628FF1D0E2}"/>
          </ac:cxnSpMkLst>
        </pc:cxnChg>
        <pc:cxnChg chg="mod">
          <ac:chgData name="Adam Johnstone" userId="ec8eae68fd372c78" providerId="LiveId" clId="{0F34D1F5-AEE0-4B1E-8CDA-211A63010222}" dt="2025-02-17T12:17:04.187" v="1246" actId="571"/>
          <ac:cxnSpMkLst>
            <pc:docMk/>
            <pc:sldMk cId="3125965436" sldId="262"/>
            <ac:cxnSpMk id="23" creationId="{A7370E68-45E0-DBC3-C583-2172F76A991D}"/>
          </ac:cxnSpMkLst>
        </pc:cxnChg>
      </pc:sldChg>
      <pc:sldChg chg="modSp add mod ord">
        <pc:chgData name="Adam Johnstone" userId="ec8eae68fd372c78" providerId="LiveId" clId="{0F34D1F5-AEE0-4B1E-8CDA-211A63010222}" dt="2025-02-17T12:57:53.016" v="2631" actId="20577"/>
        <pc:sldMkLst>
          <pc:docMk/>
          <pc:sldMk cId="694152216" sldId="263"/>
        </pc:sldMkLst>
        <pc:spChg chg="mod">
          <ac:chgData name="Adam Johnstone" userId="ec8eae68fd372c78" providerId="LiveId" clId="{0F34D1F5-AEE0-4B1E-8CDA-211A63010222}" dt="2025-02-17T12:22:12.168" v="1722" actId="404"/>
          <ac:spMkLst>
            <pc:docMk/>
            <pc:sldMk cId="694152216" sldId="263"/>
            <ac:spMk id="2" creationId="{2BFEE456-ED86-620B-209C-ECD537581F78}"/>
          </ac:spMkLst>
        </pc:spChg>
        <pc:spChg chg="mod">
          <ac:chgData name="Adam Johnstone" userId="ec8eae68fd372c78" providerId="LiveId" clId="{0F34D1F5-AEE0-4B1E-8CDA-211A63010222}" dt="2025-02-17T12:57:53.016" v="2631" actId="20577"/>
          <ac:spMkLst>
            <pc:docMk/>
            <pc:sldMk cId="694152216" sldId="263"/>
            <ac:spMk id="7" creationId="{542C335A-4E54-2E42-4932-24464ED3A71C}"/>
          </ac:spMkLst>
        </pc:spChg>
      </pc:sldChg>
      <pc:sldChg chg="modSp add mod">
        <pc:chgData name="Adam Johnstone" userId="ec8eae68fd372c78" providerId="LiveId" clId="{0F34D1F5-AEE0-4B1E-8CDA-211A63010222}" dt="2025-02-17T12:59:07.532" v="2658" actId="20577"/>
        <pc:sldMkLst>
          <pc:docMk/>
          <pc:sldMk cId="1238559098" sldId="264"/>
        </pc:sldMkLst>
        <pc:spChg chg="mod">
          <ac:chgData name="Adam Johnstone" userId="ec8eae68fd372c78" providerId="LiveId" clId="{0F34D1F5-AEE0-4B1E-8CDA-211A63010222}" dt="2025-02-17T12:58:57.151" v="2643" actId="20577"/>
          <ac:spMkLst>
            <pc:docMk/>
            <pc:sldMk cId="1238559098" sldId="264"/>
            <ac:spMk id="2" creationId="{E1A2EC17-9FAE-3B3E-D67B-3BEA85274E8A}"/>
          </ac:spMkLst>
        </pc:spChg>
        <pc:spChg chg="mod">
          <ac:chgData name="Adam Johnstone" userId="ec8eae68fd372c78" providerId="LiveId" clId="{0F34D1F5-AEE0-4B1E-8CDA-211A63010222}" dt="2025-02-17T12:59:07.532" v="2658" actId="20577"/>
          <ac:spMkLst>
            <pc:docMk/>
            <pc:sldMk cId="1238559098" sldId="264"/>
            <ac:spMk id="7" creationId="{54DA0F7C-13D0-C6E5-1B33-9FE19713C77B}"/>
          </ac:spMkLst>
        </pc:spChg>
      </pc:sldChg>
      <pc:sldChg chg="delSp modSp add mod">
        <pc:chgData name="Adam Johnstone" userId="ec8eae68fd372c78" providerId="LiveId" clId="{0F34D1F5-AEE0-4B1E-8CDA-211A63010222}" dt="2025-02-17T13:03:36.946" v="2684" actId="1076"/>
        <pc:sldMkLst>
          <pc:docMk/>
          <pc:sldMk cId="642619547" sldId="265"/>
        </pc:sldMkLst>
        <pc:spChg chg="mod">
          <ac:chgData name="Adam Johnstone" userId="ec8eae68fd372c78" providerId="LiveId" clId="{0F34D1F5-AEE0-4B1E-8CDA-211A63010222}" dt="2025-02-17T13:03:36.946" v="2684" actId="1076"/>
          <ac:spMkLst>
            <pc:docMk/>
            <pc:sldMk cId="642619547" sldId="265"/>
            <ac:spMk id="2" creationId="{98168263-0253-1903-D59E-DF2533A108F6}"/>
          </ac:spMkLst>
        </pc:spChg>
        <pc:spChg chg="del mod">
          <ac:chgData name="Adam Johnstone" userId="ec8eae68fd372c78" providerId="LiveId" clId="{0F34D1F5-AEE0-4B1E-8CDA-211A63010222}" dt="2025-02-17T13:03:23.828" v="2680" actId="478"/>
          <ac:spMkLst>
            <pc:docMk/>
            <pc:sldMk cId="642619547" sldId="265"/>
            <ac:spMk id="7" creationId="{794A5E35-8A3D-4D7F-D325-66E3FF43F56D}"/>
          </ac:spMkLst>
        </pc:spChg>
        <pc:picChg chg="mod">
          <ac:chgData name="Adam Johnstone" userId="ec8eae68fd372c78" providerId="LiveId" clId="{0F34D1F5-AEE0-4B1E-8CDA-211A63010222}" dt="2025-02-17T13:03:30.392" v="2683" actId="1076"/>
          <ac:picMkLst>
            <pc:docMk/>
            <pc:sldMk cId="642619547" sldId="265"/>
            <ac:picMk id="8" creationId="{DB3A115C-209F-5FDD-687B-568EA27A58AA}"/>
          </ac:picMkLst>
        </pc:picChg>
      </pc:sldChg>
    </pc:docChg>
  </pc:docChgLst>
  <pc:docChgLst>
    <pc:chgData name="Adam Johnstone" userId="ec8eae68fd372c78" providerId="LiveId" clId="{39E50D66-F4FF-4E5B-B916-BF678207FD30}"/>
    <pc:docChg chg="modSld">
      <pc:chgData name="Adam Johnstone" userId="ec8eae68fd372c78" providerId="LiveId" clId="{39E50D66-F4FF-4E5B-B916-BF678207FD30}" dt="2025-02-18T13:20:08.848" v="1" actId="1076"/>
      <pc:docMkLst>
        <pc:docMk/>
      </pc:docMkLst>
      <pc:sldChg chg="modSp mod">
        <pc:chgData name="Adam Johnstone" userId="ec8eae68fd372c78" providerId="LiveId" clId="{39E50D66-F4FF-4E5B-B916-BF678207FD30}" dt="2025-02-18T13:20:08.848" v="1" actId="1076"/>
        <pc:sldMkLst>
          <pc:docMk/>
          <pc:sldMk cId="1399802968" sldId="256"/>
        </pc:sldMkLst>
        <pc:spChg chg="mod">
          <ac:chgData name="Adam Johnstone" userId="ec8eae68fd372c78" providerId="LiveId" clId="{39E50D66-F4FF-4E5B-B916-BF678207FD30}" dt="2025-02-18T13:20:08.848" v="1" actId="1076"/>
          <ac:spMkLst>
            <pc:docMk/>
            <pc:sldMk cId="1399802968" sldId="256"/>
            <ac:spMk id="3" creationId="{34EC9B88-1C8A-4CE9-F522-CAD8B24F10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32B91-B3D5-42FB-95BD-0FFCDCCE2873}" type="datetimeFigureOut">
              <a:rPr lang="en-GB" smtClean="0"/>
              <a:t>18/02/2025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113BE-3E54-46C7-9DB3-2EF82C05331F}" type="slidenum">
              <a:rPr lang="en-GB" smtClean="0"/>
              <a:t>‹#›</a:t>
            </a:fld>
            <a:endParaRPr lang="en-GB"/>
          </a:p>
        </p:txBody>
      </p:sp>
    </p:spTree>
    <p:extLst>
      <p:ext uri="{BB962C8B-B14F-4D97-AF65-F5344CB8AC3E}">
        <p14:creationId xmlns:p14="http://schemas.microsoft.com/office/powerpoint/2010/main" val="3575056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56767-6560-CD56-7C55-0E67449DF02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B643B3D-F65D-4215-3A3E-DD1531B8FB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CB288F9B-D853-6A2C-A84F-2496B2073030}"/>
              </a:ext>
            </a:extLst>
          </p:cNvPr>
          <p:cNvSpPr>
            <a:spLocks noGrp="1"/>
          </p:cNvSpPr>
          <p:nvPr>
            <p:ph type="dt" sz="half" idx="10"/>
          </p:nvPr>
        </p:nvSpPr>
        <p:spPr/>
        <p:txBody>
          <a:bodyPr/>
          <a:lstStyle/>
          <a:p>
            <a:fld id="{6444479B-705B-4489-957E-7E8A228BDFA0}" type="datetime1">
              <a:rPr lang="en-US" smtClean="0"/>
              <a:t>2/18/2025</a:t>
            </a:fld>
            <a:endParaRPr lang="en-US"/>
          </a:p>
        </p:txBody>
      </p:sp>
      <p:sp>
        <p:nvSpPr>
          <p:cNvPr id="5" name="Footer Placeholder 4">
            <a:extLst>
              <a:ext uri="{FF2B5EF4-FFF2-40B4-BE49-F238E27FC236}">
                <a16:creationId xmlns:a16="http://schemas.microsoft.com/office/drawing/2014/main" id="{09151F53-3234-291D-872B-51581EC972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8046C4-3F52-4253-71D6-94824BCACA40}"/>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21753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912AD-C134-4E30-573A-1C86128C044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5C839C5-7F64-5EC8-EFEF-EDECC4CC87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DABD27D-D4A7-5386-D82A-2904DF9B2D6F}"/>
              </a:ext>
            </a:extLst>
          </p:cNvPr>
          <p:cNvSpPr>
            <a:spLocks noGrp="1"/>
          </p:cNvSpPr>
          <p:nvPr>
            <p:ph type="dt" sz="half" idx="10"/>
          </p:nvPr>
        </p:nvSpPr>
        <p:spPr/>
        <p:txBody>
          <a:bodyPr/>
          <a:lstStyle/>
          <a:p>
            <a:fld id="{C07B66AD-7C08-490A-ADA4-B47E10FB2407}" type="datetime1">
              <a:rPr lang="en-US" smtClean="0"/>
              <a:t>2/18/2025</a:t>
            </a:fld>
            <a:endParaRPr lang="en-US"/>
          </a:p>
        </p:txBody>
      </p:sp>
      <p:sp>
        <p:nvSpPr>
          <p:cNvPr id="5" name="Footer Placeholder 4">
            <a:extLst>
              <a:ext uri="{FF2B5EF4-FFF2-40B4-BE49-F238E27FC236}">
                <a16:creationId xmlns:a16="http://schemas.microsoft.com/office/drawing/2014/main" id="{E116320D-DA42-5220-E8DD-1D5939086D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0A1083-BF15-D567-58EC-452748856B4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94303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0E1D90-754B-3289-E035-EEE5CDABC52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D5A156A-B2FE-C56B-1575-B4F6A68BD82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D9FE9E3-441D-A964-8D9A-B55ACCE59FFD}"/>
              </a:ext>
            </a:extLst>
          </p:cNvPr>
          <p:cNvSpPr>
            <a:spLocks noGrp="1"/>
          </p:cNvSpPr>
          <p:nvPr>
            <p:ph type="dt" sz="half" idx="10"/>
          </p:nvPr>
        </p:nvSpPr>
        <p:spPr/>
        <p:txBody>
          <a:bodyPr/>
          <a:lstStyle/>
          <a:p>
            <a:fld id="{05B95027-4255-49E7-9841-CD21BCC99996}" type="datetime1">
              <a:rPr lang="en-US" smtClean="0"/>
              <a:t>2/18/2025</a:t>
            </a:fld>
            <a:endParaRPr lang="en-US"/>
          </a:p>
        </p:txBody>
      </p:sp>
      <p:sp>
        <p:nvSpPr>
          <p:cNvPr id="5" name="Footer Placeholder 4">
            <a:extLst>
              <a:ext uri="{FF2B5EF4-FFF2-40B4-BE49-F238E27FC236}">
                <a16:creationId xmlns:a16="http://schemas.microsoft.com/office/drawing/2014/main" id="{8E582574-1C90-80F9-3740-6989560462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2A49E2-8605-CBC4-EDB3-766FB1C84F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9946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B39B-548E-214D-950E-6F674821E25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0E3A4D6-1B81-3D0E-9FFB-BA82E38828A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03024D2-5DDB-458E-B1EF-16DA1B777F3B}"/>
              </a:ext>
            </a:extLst>
          </p:cNvPr>
          <p:cNvSpPr>
            <a:spLocks noGrp="1"/>
          </p:cNvSpPr>
          <p:nvPr>
            <p:ph type="dt" sz="half" idx="10"/>
          </p:nvPr>
        </p:nvSpPr>
        <p:spPr/>
        <p:txBody>
          <a:bodyPr/>
          <a:lstStyle/>
          <a:p>
            <a:fld id="{9F89F774-3FA6-43B8-9241-99959C8FD463}" type="datetime1">
              <a:rPr lang="en-US" smtClean="0"/>
              <a:t>2/18/2025</a:t>
            </a:fld>
            <a:endParaRPr lang="en-US"/>
          </a:p>
        </p:txBody>
      </p:sp>
      <p:sp>
        <p:nvSpPr>
          <p:cNvPr id="5" name="Footer Placeholder 4">
            <a:extLst>
              <a:ext uri="{FF2B5EF4-FFF2-40B4-BE49-F238E27FC236}">
                <a16:creationId xmlns:a16="http://schemas.microsoft.com/office/drawing/2014/main" id="{80DBCCA7-50B1-3306-4338-461D59277A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16E8B56-A0AC-01F5-7600-C8F5CE9167B6}"/>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62713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1AE6-C4E4-C79E-D5BF-F5F18E4ADCA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909D925F-330D-A33E-5868-D0A3BC00DC5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1748853-D0E0-9948-175B-452C2081E145}"/>
              </a:ext>
            </a:extLst>
          </p:cNvPr>
          <p:cNvSpPr>
            <a:spLocks noGrp="1"/>
          </p:cNvSpPr>
          <p:nvPr>
            <p:ph type="dt" sz="half" idx="10"/>
          </p:nvPr>
        </p:nvSpPr>
        <p:spPr/>
        <p:txBody>
          <a:bodyPr/>
          <a:lstStyle/>
          <a:p>
            <a:fld id="{F9504452-5DCC-4FE2-A5C9-8A5EF6714D65}" type="datetime1">
              <a:rPr lang="en-US" smtClean="0"/>
              <a:t>2/18/2025</a:t>
            </a:fld>
            <a:endParaRPr lang="en-US"/>
          </a:p>
        </p:txBody>
      </p:sp>
      <p:sp>
        <p:nvSpPr>
          <p:cNvPr id="5" name="Footer Placeholder 4">
            <a:extLst>
              <a:ext uri="{FF2B5EF4-FFF2-40B4-BE49-F238E27FC236}">
                <a16:creationId xmlns:a16="http://schemas.microsoft.com/office/drawing/2014/main" id="{42771BBF-7DE2-4B4D-4BD1-9C1EACCFA1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9BCA284-9ABA-7420-31D4-7F80AFCE37C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6744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475F2-C892-7CD6-394E-DE634386871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A777533-4C0A-74CF-BAD6-6377037D19C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7D15638-EB06-239D-8432-4554EDC8809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7341774-FC36-76F2-FBE9-6744F8662763}"/>
              </a:ext>
            </a:extLst>
          </p:cNvPr>
          <p:cNvSpPr>
            <a:spLocks noGrp="1"/>
          </p:cNvSpPr>
          <p:nvPr>
            <p:ph type="dt" sz="half" idx="10"/>
          </p:nvPr>
        </p:nvSpPr>
        <p:spPr/>
        <p:txBody>
          <a:bodyPr/>
          <a:lstStyle/>
          <a:p>
            <a:fld id="{E579ABC2-0180-4F3A-A895-A85BC724D472}" type="datetime1">
              <a:rPr lang="en-US" smtClean="0"/>
              <a:t>2/18/2025</a:t>
            </a:fld>
            <a:endParaRPr lang="en-US"/>
          </a:p>
        </p:txBody>
      </p:sp>
      <p:sp>
        <p:nvSpPr>
          <p:cNvPr id="6" name="Footer Placeholder 5">
            <a:extLst>
              <a:ext uri="{FF2B5EF4-FFF2-40B4-BE49-F238E27FC236}">
                <a16:creationId xmlns:a16="http://schemas.microsoft.com/office/drawing/2014/main" id="{1869A83E-C353-D85A-5590-09577DBC2D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8F088D0-6285-7BC3-59DB-3183D208EDB0}"/>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48777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0DE6-6889-F460-4489-1D2E570D8D7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E15A1D-A9E4-2EEB-634B-2C563F9617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D0FB6E8-AD26-5BDE-581C-47EC9F64969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7FEA839D-623F-E16A-CA03-644B790238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EC66CD-AFE2-7F01-7352-4FD59E2899D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2BEA3DD-D705-F7AA-388E-304FF157BFF6}"/>
              </a:ext>
            </a:extLst>
          </p:cNvPr>
          <p:cNvSpPr>
            <a:spLocks noGrp="1"/>
          </p:cNvSpPr>
          <p:nvPr>
            <p:ph type="dt" sz="half" idx="10"/>
          </p:nvPr>
        </p:nvSpPr>
        <p:spPr/>
        <p:txBody>
          <a:bodyPr/>
          <a:lstStyle/>
          <a:p>
            <a:fld id="{6AEEA9BA-4E8F-439E-BEA4-91FBA01E3F5F}" type="datetime1">
              <a:rPr lang="en-US" smtClean="0"/>
              <a:t>2/18/2025</a:t>
            </a:fld>
            <a:endParaRPr lang="en-US"/>
          </a:p>
        </p:txBody>
      </p:sp>
      <p:sp>
        <p:nvSpPr>
          <p:cNvPr id="8" name="Footer Placeholder 7">
            <a:extLst>
              <a:ext uri="{FF2B5EF4-FFF2-40B4-BE49-F238E27FC236}">
                <a16:creationId xmlns:a16="http://schemas.microsoft.com/office/drawing/2014/main" id="{373EF7D4-CAF6-5BEE-4727-4A97293108C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C4B554B-C8BB-2F53-9B75-EE65286155BD}"/>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9908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8210-E874-C195-A744-84448896D3B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17E84623-D7E6-FD96-60EB-0972EDB8BE87}"/>
              </a:ext>
            </a:extLst>
          </p:cNvPr>
          <p:cNvSpPr>
            <a:spLocks noGrp="1"/>
          </p:cNvSpPr>
          <p:nvPr>
            <p:ph type="dt" sz="half" idx="10"/>
          </p:nvPr>
        </p:nvSpPr>
        <p:spPr/>
        <p:txBody>
          <a:bodyPr/>
          <a:lstStyle/>
          <a:p>
            <a:fld id="{BE15BF18-0007-481C-AA29-413124BC3EE7}" type="datetime1">
              <a:rPr lang="en-US" smtClean="0"/>
              <a:t>2/18/2025</a:t>
            </a:fld>
            <a:endParaRPr lang="en-US"/>
          </a:p>
        </p:txBody>
      </p:sp>
      <p:sp>
        <p:nvSpPr>
          <p:cNvPr id="4" name="Footer Placeholder 3">
            <a:extLst>
              <a:ext uri="{FF2B5EF4-FFF2-40B4-BE49-F238E27FC236}">
                <a16:creationId xmlns:a16="http://schemas.microsoft.com/office/drawing/2014/main" id="{A8E33689-975E-FA54-35EE-C07384869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C55895-A34D-35D9-0CF0-EE7E08C1564C}"/>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07188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410B15-D7AB-E1F3-D14F-06FAAB9B1C49}"/>
              </a:ext>
            </a:extLst>
          </p:cNvPr>
          <p:cNvSpPr>
            <a:spLocks noGrp="1"/>
          </p:cNvSpPr>
          <p:nvPr>
            <p:ph type="dt" sz="half" idx="10"/>
          </p:nvPr>
        </p:nvSpPr>
        <p:spPr/>
        <p:txBody>
          <a:bodyPr/>
          <a:lstStyle/>
          <a:p>
            <a:fld id="{09BE9870-3748-43AD-B547-02A075CB4A1D}" type="datetime1">
              <a:rPr lang="en-US" smtClean="0"/>
              <a:t>2/18/2025</a:t>
            </a:fld>
            <a:endParaRPr lang="en-US"/>
          </a:p>
        </p:txBody>
      </p:sp>
      <p:sp>
        <p:nvSpPr>
          <p:cNvPr id="3" name="Footer Placeholder 2">
            <a:extLst>
              <a:ext uri="{FF2B5EF4-FFF2-40B4-BE49-F238E27FC236}">
                <a16:creationId xmlns:a16="http://schemas.microsoft.com/office/drawing/2014/main" id="{5E5D7921-0B8F-11E4-AC63-5C8E32F5F44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E76F028-41DE-063D-25F6-AA6BDB65D6A9}"/>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89725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A8674-845D-0264-EAE5-20BF6B81B7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7AC3299-548D-A4AC-0C4B-D38D56C5C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8138998A-72B7-0AB0-B8D4-237D55881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A040C1-799B-15EA-01DD-8A8AC17B1E3B}"/>
              </a:ext>
            </a:extLst>
          </p:cNvPr>
          <p:cNvSpPr>
            <a:spLocks noGrp="1"/>
          </p:cNvSpPr>
          <p:nvPr>
            <p:ph type="dt" sz="half" idx="10"/>
          </p:nvPr>
        </p:nvSpPr>
        <p:spPr/>
        <p:txBody>
          <a:bodyPr/>
          <a:lstStyle/>
          <a:p>
            <a:fld id="{558E7897-33C5-4F1A-9307-D068E37F3DC7}" type="datetime1">
              <a:rPr lang="en-US" smtClean="0"/>
              <a:t>2/18/2025</a:t>
            </a:fld>
            <a:endParaRPr lang="en-US"/>
          </a:p>
        </p:txBody>
      </p:sp>
      <p:sp>
        <p:nvSpPr>
          <p:cNvPr id="6" name="Footer Placeholder 5">
            <a:extLst>
              <a:ext uri="{FF2B5EF4-FFF2-40B4-BE49-F238E27FC236}">
                <a16:creationId xmlns:a16="http://schemas.microsoft.com/office/drawing/2014/main" id="{53C12CC3-BD56-970C-8FA0-4B4349CE06D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08F4BBA-EEC3-DCB6-7CF9-C229BC1319C5}"/>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52038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FEA7-C43F-7C0C-DE23-1778B78BE1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5C37243-3853-DE84-4A47-3388ABFE5C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35C6448-BBDB-3C00-FF28-B6CFDDD51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08CFDC7-2C43-5716-A2E8-90C831D432D0}"/>
              </a:ext>
            </a:extLst>
          </p:cNvPr>
          <p:cNvSpPr>
            <a:spLocks noGrp="1"/>
          </p:cNvSpPr>
          <p:nvPr>
            <p:ph type="dt" sz="half" idx="10"/>
          </p:nvPr>
        </p:nvSpPr>
        <p:spPr/>
        <p:txBody>
          <a:bodyPr/>
          <a:lstStyle/>
          <a:p>
            <a:fld id="{82E171BA-CC09-47C8-A6DF-F5C5CB59CEEC}" type="datetime1">
              <a:rPr lang="en-US" smtClean="0"/>
              <a:t>2/18/2025</a:t>
            </a:fld>
            <a:endParaRPr lang="en-US"/>
          </a:p>
        </p:txBody>
      </p:sp>
      <p:sp>
        <p:nvSpPr>
          <p:cNvPr id="6" name="Footer Placeholder 5">
            <a:extLst>
              <a:ext uri="{FF2B5EF4-FFF2-40B4-BE49-F238E27FC236}">
                <a16:creationId xmlns:a16="http://schemas.microsoft.com/office/drawing/2014/main" id="{CB0EA938-982A-EF36-DE4C-DADC1B66BC3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41EF9DB-5CE1-08C5-5E04-0240D2DF40F5}"/>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5929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04F5C7-3CB1-3CE0-4A5F-E8B3F549FC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6026D784-1D31-0BC6-8DE2-D5386250AA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06BDAC4-0C48-1121-CDA5-9267A4E852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A38F49-B3E2-4BF0-BEC7-C30D34ABBB8D}" type="datetime1">
              <a:rPr lang="en-US" smtClean="0"/>
              <a:t>2/18/2025</a:t>
            </a:fld>
            <a:endParaRPr lang="en-US"/>
          </a:p>
        </p:txBody>
      </p:sp>
      <p:sp>
        <p:nvSpPr>
          <p:cNvPr id="5" name="Footer Placeholder 4">
            <a:extLst>
              <a:ext uri="{FF2B5EF4-FFF2-40B4-BE49-F238E27FC236}">
                <a16:creationId xmlns:a16="http://schemas.microsoft.com/office/drawing/2014/main" id="{5CE4B981-3E21-93E8-7494-6CCB5DB14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EBB50983-2F5E-11EB-B388-214F2A9DCC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6259161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07/s00145-013-9154-9"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eprint.iacr.org/2010/111"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3D circle art">
            <a:extLst>
              <a:ext uri="{FF2B5EF4-FFF2-40B4-BE49-F238E27FC236}">
                <a16:creationId xmlns:a16="http://schemas.microsoft.com/office/drawing/2014/main" id="{4E07D90C-CBA8-836A-378A-49D3342CD753}"/>
              </a:ext>
            </a:extLst>
          </p:cNvPr>
          <p:cNvPicPr>
            <a:picLocks noChangeAspect="1"/>
          </p:cNvPicPr>
          <p:nvPr/>
        </p:nvPicPr>
        <p:blipFill>
          <a:blip r:embed="rId2">
            <a:alphaModFix amt="50000"/>
          </a:blip>
          <a:srcRect t="21329"/>
          <a:stretch/>
        </p:blipFill>
        <p:spPr>
          <a:xfrm>
            <a:off x="20" y="1"/>
            <a:ext cx="12191980" cy="6857999"/>
          </a:xfrm>
          <a:prstGeom prst="rect">
            <a:avLst/>
          </a:prstGeom>
        </p:spPr>
      </p:pic>
      <p:sp>
        <p:nvSpPr>
          <p:cNvPr id="2" name="Title 1">
            <a:extLst>
              <a:ext uri="{FF2B5EF4-FFF2-40B4-BE49-F238E27FC236}">
                <a16:creationId xmlns:a16="http://schemas.microsoft.com/office/drawing/2014/main" id="{AF0E7B68-57FD-0DF5-1C64-C13DC8977213}"/>
              </a:ext>
            </a:extLst>
          </p:cNvPr>
          <p:cNvSpPr>
            <a:spLocks noGrp="1"/>
          </p:cNvSpPr>
          <p:nvPr>
            <p:ph type="ctrTitle"/>
          </p:nvPr>
        </p:nvSpPr>
        <p:spPr>
          <a:xfrm>
            <a:off x="1524000" y="1122362"/>
            <a:ext cx="9144000" cy="2900518"/>
          </a:xfrm>
        </p:spPr>
        <p:txBody>
          <a:bodyPr>
            <a:normAutofit/>
          </a:bodyPr>
          <a:lstStyle/>
          <a:p>
            <a:r>
              <a:rPr lang="en-GB" dirty="0">
                <a:solidFill>
                  <a:srgbClr val="FFFFFF"/>
                </a:solidFill>
              </a:rPr>
              <a:t>Project Demonstration</a:t>
            </a:r>
          </a:p>
        </p:txBody>
      </p:sp>
      <p:sp>
        <p:nvSpPr>
          <p:cNvPr id="3" name="Subtitle 2">
            <a:extLst>
              <a:ext uri="{FF2B5EF4-FFF2-40B4-BE49-F238E27FC236}">
                <a16:creationId xmlns:a16="http://schemas.microsoft.com/office/drawing/2014/main" id="{34EC9B88-1C8A-4CE9-F522-CAD8B24F1035}"/>
              </a:ext>
            </a:extLst>
          </p:cNvPr>
          <p:cNvSpPr>
            <a:spLocks noGrp="1"/>
          </p:cNvSpPr>
          <p:nvPr>
            <p:ph type="subTitle" idx="1"/>
          </p:nvPr>
        </p:nvSpPr>
        <p:spPr>
          <a:xfrm>
            <a:off x="1524000" y="4596043"/>
            <a:ext cx="9144000" cy="1098395"/>
          </a:xfrm>
        </p:spPr>
        <p:txBody>
          <a:bodyPr>
            <a:normAutofit/>
          </a:bodyPr>
          <a:lstStyle/>
          <a:p>
            <a:r>
              <a:rPr lang="en-GB" dirty="0">
                <a:solidFill>
                  <a:srgbClr val="FFFFFF"/>
                </a:solidFill>
              </a:rPr>
              <a:t>Adam Johnstone (GLJD44)</a:t>
            </a:r>
          </a:p>
        </p:txBody>
      </p:sp>
    </p:spTree>
    <p:extLst>
      <p:ext uri="{BB962C8B-B14F-4D97-AF65-F5344CB8AC3E}">
        <p14:creationId xmlns:p14="http://schemas.microsoft.com/office/powerpoint/2010/main" val="139980296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81AFA5-41E4-198D-25E7-4A1D3EE23755}"/>
            </a:ext>
          </a:extLst>
        </p:cNvPr>
        <p:cNvGrpSpPr/>
        <p:nvPr/>
      </p:nvGrpSpPr>
      <p:grpSpPr>
        <a:xfrm>
          <a:off x="0" y="0"/>
          <a:ext cx="0" cy="0"/>
          <a:chOff x="0" y="0"/>
          <a:chExt cx="0" cy="0"/>
        </a:xfrm>
      </p:grpSpPr>
      <p:pic>
        <p:nvPicPr>
          <p:cNvPr id="8" name="Picture 7" descr="Neon 3D circle art">
            <a:extLst>
              <a:ext uri="{FF2B5EF4-FFF2-40B4-BE49-F238E27FC236}">
                <a16:creationId xmlns:a16="http://schemas.microsoft.com/office/drawing/2014/main" id="{E79B6F86-99CC-7CF5-BF56-2D802CFCD2F5}"/>
              </a:ext>
            </a:extLst>
          </p:cNvPr>
          <p:cNvPicPr>
            <a:picLocks noChangeAspect="1"/>
          </p:cNvPicPr>
          <p:nvPr/>
        </p:nvPicPr>
        <p:blipFill>
          <a:blip r:embed="rId2">
            <a:alphaModFix amt="40000"/>
          </a:blip>
          <a:srcRect t="21330"/>
          <a:stretch/>
        </p:blipFill>
        <p:spPr>
          <a:xfrm>
            <a:off x="20" y="152"/>
            <a:ext cx="12191980" cy="6857848"/>
          </a:xfrm>
          <a:prstGeom prst="rect">
            <a:avLst/>
          </a:prstGeom>
        </p:spPr>
      </p:pic>
      <p:sp>
        <p:nvSpPr>
          <p:cNvPr id="2" name="Title 1">
            <a:extLst>
              <a:ext uri="{FF2B5EF4-FFF2-40B4-BE49-F238E27FC236}">
                <a16:creationId xmlns:a16="http://schemas.microsoft.com/office/drawing/2014/main" id="{2A7A411F-8A5D-DFDA-2F8C-AEBD6F4C5C66}"/>
              </a:ext>
            </a:extLst>
          </p:cNvPr>
          <p:cNvSpPr>
            <a:spLocks noGrp="1"/>
          </p:cNvSpPr>
          <p:nvPr>
            <p:ph type="title"/>
          </p:nvPr>
        </p:nvSpPr>
        <p:spPr>
          <a:xfrm>
            <a:off x="640079" y="450203"/>
            <a:ext cx="10648309" cy="989871"/>
          </a:xfrm>
        </p:spPr>
        <p:txBody>
          <a:bodyPr vert="horz" lIns="91440" tIns="45720" rIns="91440" bIns="45720" rtlCol="0" anchor="t">
            <a:normAutofit/>
          </a:bodyPr>
          <a:lstStyle/>
          <a:p>
            <a:r>
              <a:rPr lang="en-US" sz="6000" b="1" kern="1200" dirty="0">
                <a:solidFill>
                  <a:srgbClr val="FFFFFF"/>
                </a:solidFill>
                <a:latin typeface="+mj-lt"/>
                <a:ea typeface="+mj-ea"/>
                <a:cs typeface="+mj-cs"/>
              </a:rPr>
              <a:t>Bibliography</a:t>
            </a:r>
          </a:p>
        </p:txBody>
      </p:sp>
      <p:sp>
        <p:nvSpPr>
          <p:cNvPr id="7" name="Content Placeholder 6">
            <a:extLst>
              <a:ext uri="{FF2B5EF4-FFF2-40B4-BE49-F238E27FC236}">
                <a16:creationId xmlns:a16="http://schemas.microsoft.com/office/drawing/2014/main" id="{9B3E0553-A540-E6B5-8140-261C5326F0F2}"/>
              </a:ext>
            </a:extLst>
          </p:cNvPr>
          <p:cNvSpPr>
            <a:spLocks noGrp="1"/>
          </p:cNvSpPr>
          <p:nvPr>
            <p:ph idx="1"/>
          </p:nvPr>
        </p:nvSpPr>
        <p:spPr>
          <a:xfrm>
            <a:off x="713232" y="2260839"/>
            <a:ext cx="10890928" cy="3566160"/>
          </a:xfrm>
        </p:spPr>
        <p:txBody>
          <a:bodyPr>
            <a:normAutofit fontScale="92500"/>
          </a:bodyPr>
          <a:lstStyle/>
          <a:p>
            <a:pPr marL="457200" marR="0" lvl="0" indent="-457200" algn="l" defTabSz="914400" rtl="0" eaLnBrk="1" fontAlgn="auto" latinLnBrk="0" hangingPunct="1">
              <a:lnSpc>
                <a:spcPct val="120000"/>
              </a:lnSpc>
              <a:spcBef>
                <a:spcPts val="1000"/>
              </a:spcBef>
              <a:spcAft>
                <a:spcPts val="0"/>
              </a:spcAft>
              <a:buClrTx/>
              <a:buSzTx/>
              <a:buFont typeface="+mj-lt"/>
              <a:buAutoNum type="arabicPeriod"/>
              <a:tabLst/>
              <a:defRPr/>
            </a:pPr>
            <a:r>
              <a:rPr kumimoji="0" lang="en-US" b="0" i="0" u="none" strike="noStrike" kern="1200" cap="none" spc="0" normalizeH="0" baseline="0" noProof="0" dirty="0">
                <a:ln>
                  <a:noFill/>
                </a:ln>
                <a:solidFill>
                  <a:prstClr val="white"/>
                </a:solidFill>
                <a:effectLst/>
                <a:uLnTx/>
                <a:uFillTx/>
                <a:ea typeface="+mn-ea"/>
                <a:cs typeface="+mn-cs"/>
              </a:rPr>
              <a:t>Dunkelman, O., Keller, N. &amp; Shamir, A. A Practical-Time Related-Key Attack on the KASUMI Cryptosystem Used in GSM and 3G Telephony. J </a:t>
            </a:r>
            <a:r>
              <a:rPr kumimoji="0" lang="en-US" b="0" i="0" u="none" strike="noStrike" kern="1200" cap="none" spc="0" normalizeH="0" baseline="0" noProof="0" dirty="0" err="1">
                <a:ln>
                  <a:noFill/>
                </a:ln>
                <a:solidFill>
                  <a:prstClr val="white"/>
                </a:solidFill>
                <a:effectLst/>
                <a:uLnTx/>
                <a:uFillTx/>
                <a:ea typeface="+mn-ea"/>
                <a:cs typeface="+mn-cs"/>
              </a:rPr>
              <a:t>Cryptol</a:t>
            </a:r>
            <a:r>
              <a:rPr kumimoji="0" lang="en-US" b="0" i="0" u="none" strike="noStrike" kern="1200" cap="none" spc="0" normalizeH="0" baseline="0" noProof="0" dirty="0">
                <a:ln>
                  <a:noFill/>
                </a:ln>
                <a:solidFill>
                  <a:prstClr val="white"/>
                </a:solidFill>
                <a:effectLst/>
                <a:uLnTx/>
                <a:uFillTx/>
                <a:ea typeface="+mn-ea"/>
                <a:cs typeface="+mn-cs"/>
              </a:rPr>
              <a:t> 27, 824–849 (2014). </a:t>
            </a:r>
            <a:r>
              <a:rPr kumimoji="0" lang="en-US" b="0" i="0" u="none" strike="noStrike" kern="1200" cap="none" spc="0" normalizeH="0" baseline="0" noProof="0" dirty="0">
                <a:ln>
                  <a:noFill/>
                </a:ln>
                <a:solidFill>
                  <a:prstClr val="white"/>
                </a:solidFill>
                <a:effectLst/>
                <a:uLnTx/>
                <a:uFillTx/>
                <a:ea typeface="+mn-ea"/>
                <a:cs typeface="+mn-cs"/>
                <a:hlinkClick r:id="rId3"/>
              </a:rPr>
              <a:t>https://doi.org/10.1007/s00145-013-9154-9</a:t>
            </a:r>
            <a:endParaRPr kumimoji="0" lang="en-US" b="0" i="0" u="none" strike="noStrike" kern="1200" cap="none" spc="0" normalizeH="0" baseline="0" noProof="0" dirty="0">
              <a:ln>
                <a:noFill/>
              </a:ln>
              <a:solidFill>
                <a:prstClr val="white"/>
              </a:solidFill>
              <a:effectLst/>
              <a:uLnTx/>
              <a:uFillTx/>
              <a:ea typeface="+mn-ea"/>
              <a:cs typeface="+mn-cs"/>
            </a:endParaRPr>
          </a:p>
          <a:p>
            <a:pPr marL="457200" marR="0" lvl="0" indent="-457200" algn="l" defTabSz="914400" rtl="0" eaLnBrk="1" fontAlgn="auto" latinLnBrk="0" hangingPunct="1">
              <a:lnSpc>
                <a:spcPct val="120000"/>
              </a:lnSpc>
              <a:spcBef>
                <a:spcPts val="1000"/>
              </a:spcBef>
              <a:spcAft>
                <a:spcPts val="0"/>
              </a:spcAft>
              <a:buClrTx/>
              <a:buSzTx/>
              <a:buFont typeface="+mj-lt"/>
              <a:buAutoNum type="arabicPeriod"/>
              <a:tabLst/>
              <a:defRPr/>
            </a:pPr>
            <a:r>
              <a:rPr kumimoji="0" lang="en-US" b="0" i="0" u="none" strike="noStrike" kern="1200" cap="none" spc="0" normalizeH="0" baseline="0" noProof="0" dirty="0" err="1">
                <a:ln>
                  <a:noFill/>
                </a:ln>
                <a:solidFill>
                  <a:prstClr val="white"/>
                </a:solidFill>
                <a:effectLst/>
                <a:uLnTx/>
                <a:uFillTx/>
                <a:ea typeface="+mn-ea"/>
                <a:cs typeface="+mn-cs"/>
              </a:rPr>
              <a:t>Rudskoy</a:t>
            </a:r>
            <a:r>
              <a:rPr kumimoji="0" lang="en-US" b="0" i="0" u="none" strike="noStrike" kern="1200" cap="none" spc="0" normalizeH="0" baseline="0" noProof="0" dirty="0">
                <a:ln>
                  <a:noFill/>
                </a:ln>
                <a:solidFill>
                  <a:prstClr val="white"/>
                </a:solidFill>
                <a:effectLst/>
                <a:uLnTx/>
                <a:uFillTx/>
                <a:ea typeface="+mn-ea"/>
                <a:cs typeface="+mn-cs"/>
              </a:rPr>
              <a:t>, V. (2010). On zero practical significance of “Key recovery attack on full GOST block cipher with zero time and memory”. Cryptology </a:t>
            </a:r>
            <a:r>
              <a:rPr kumimoji="0" lang="en-US" b="0" i="0" u="none" strike="noStrike" kern="1200" cap="none" spc="0" normalizeH="0" baseline="0" noProof="0" dirty="0" err="1">
                <a:ln>
                  <a:noFill/>
                </a:ln>
                <a:solidFill>
                  <a:prstClr val="white"/>
                </a:solidFill>
                <a:effectLst/>
                <a:uLnTx/>
                <a:uFillTx/>
                <a:ea typeface="+mn-ea"/>
                <a:cs typeface="+mn-cs"/>
              </a:rPr>
              <a:t>ePrint</a:t>
            </a:r>
            <a:r>
              <a:rPr kumimoji="0" lang="en-US" b="0" i="0" u="none" strike="noStrike" kern="1200" cap="none" spc="0" normalizeH="0" baseline="0" noProof="0" dirty="0">
                <a:ln>
                  <a:noFill/>
                </a:ln>
                <a:solidFill>
                  <a:prstClr val="white"/>
                </a:solidFill>
                <a:effectLst/>
                <a:uLnTx/>
                <a:uFillTx/>
                <a:ea typeface="+mn-ea"/>
                <a:cs typeface="+mn-cs"/>
              </a:rPr>
              <a:t> Archive, Paper 2010/111. </a:t>
            </a:r>
            <a:r>
              <a:rPr kumimoji="0" lang="en-US" b="0" i="0" u="none" strike="noStrike" kern="1200" cap="none" spc="0" normalizeH="0" baseline="0" noProof="0" dirty="0">
                <a:ln>
                  <a:noFill/>
                </a:ln>
                <a:solidFill>
                  <a:prstClr val="white"/>
                </a:solidFill>
                <a:effectLst/>
                <a:uLnTx/>
                <a:uFillTx/>
                <a:ea typeface="+mn-ea"/>
                <a:cs typeface="+mn-cs"/>
                <a:hlinkClick r:id="rId4"/>
              </a:rPr>
              <a:t>https://eprint.iacr.org/2010/111</a:t>
            </a:r>
            <a:endParaRPr kumimoji="0" lang="en-US" b="0" i="0" u="none" strike="noStrike" kern="1200" cap="none" spc="0" normalizeH="0" baseline="0" noProof="0" dirty="0">
              <a:ln>
                <a:noFill/>
              </a:ln>
              <a:solidFill>
                <a:prstClr val="white"/>
              </a:solidFill>
              <a:effectLst/>
              <a:uLnTx/>
              <a:uFillTx/>
              <a:ea typeface="+mn-ea"/>
              <a:cs typeface="+mn-cs"/>
            </a:endParaRPr>
          </a:p>
          <a:p>
            <a:endParaRPr lang="en-GB" dirty="0"/>
          </a:p>
        </p:txBody>
      </p:sp>
    </p:spTree>
    <p:extLst>
      <p:ext uri="{BB962C8B-B14F-4D97-AF65-F5344CB8AC3E}">
        <p14:creationId xmlns:p14="http://schemas.microsoft.com/office/powerpoint/2010/main" val="270817061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descr="Neon 3D circle art">
            <a:extLst>
              <a:ext uri="{FF2B5EF4-FFF2-40B4-BE49-F238E27FC236}">
                <a16:creationId xmlns:a16="http://schemas.microsoft.com/office/drawing/2014/main" id="{66BD0600-EE40-E072-0B81-F8A9B8DC4ECB}"/>
              </a:ext>
            </a:extLst>
          </p:cNvPr>
          <p:cNvPicPr>
            <a:picLocks noChangeAspect="1"/>
          </p:cNvPicPr>
          <p:nvPr/>
        </p:nvPicPr>
        <p:blipFill>
          <a:blip r:embed="rId2">
            <a:alphaModFix amt="60000"/>
          </a:blip>
          <a:srcRect t="21329"/>
          <a:stretch/>
        </p:blipFill>
        <p:spPr>
          <a:xfrm>
            <a:off x="-1" y="10"/>
            <a:ext cx="12192001" cy="6857990"/>
          </a:xfrm>
          <a:prstGeom prst="rect">
            <a:avLst/>
          </a:prstGeom>
        </p:spPr>
      </p:pic>
      <p:sp>
        <p:nvSpPr>
          <p:cNvPr id="2" name="Title 1">
            <a:extLst>
              <a:ext uri="{FF2B5EF4-FFF2-40B4-BE49-F238E27FC236}">
                <a16:creationId xmlns:a16="http://schemas.microsoft.com/office/drawing/2014/main" id="{6B8F9433-99EA-722A-56C2-5E58DECF2192}"/>
              </a:ext>
            </a:extLst>
          </p:cNvPr>
          <p:cNvSpPr>
            <a:spLocks noGrp="1"/>
          </p:cNvSpPr>
          <p:nvPr>
            <p:ph type="title"/>
          </p:nvPr>
        </p:nvSpPr>
        <p:spPr>
          <a:xfrm>
            <a:off x="1198181" y="728906"/>
            <a:ext cx="9792471" cy="2057037"/>
          </a:xfrm>
        </p:spPr>
        <p:txBody>
          <a:bodyPr vert="horz" lIns="91440" tIns="45720" rIns="91440" bIns="45720" rtlCol="0">
            <a:normAutofit/>
          </a:bodyPr>
          <a:lstStyle/>
          <a:p>
            <a:r>
              <a:rPr lang="en-US" sz="5400" b="1" kern="1200" dirty="0">
                <a:solidFill>
                  <a:srgbClr val="FFFFFF"/>
                </a:solidFill>
                <a:latin typeface="+mj-lt"/>
                <a:ea typeface="+mj-ea"/>
                <a:cs typeface="+mj-cs"/>
              </a:rPr>
              <a:t>Overview</a:t>
            </a:r>
          </a:p>
        </p:txBody>
      </p:sp>
      <p:sp>
        <p:nvSpPr>
          <p:cNvPr id="7" name="Content Placeholder 6">
            <a:extLst>
              <a:ext uri="{FF2B5EF4-FFF2-40B4-BE49-F238E27FC236}">
                <a16:creationId xmlns:a16="http://schemas.microsoft.com/office/drawing/2014/main" id="{1DD5E40C-00DA-38F6-35E6-2792370086D6}"/>
              </a:ext>
            </a:extLst>
          </p:cNvPr>
          <p:cNvSpPr>
            <a:spLocks noGrp="1"/>
          </p:cNvSpPr>
          <p:nvPr>
            <p:ph idx="1"/>
          </p:nvPr>
        </p:nvSpPr>
        <p:spPr>
          <a:xfrm>
            <a:off x="1198181" y="2957665"/>
            <a:ext cx="9792471" cy="3171423"/>
          </a:xfrm>
        </p:spPr>
        <p:txBody>
          <a:bodyPr>
            <a:normAutofit/>
          </a:bodyPr>
          <a:lstStyle/>
          <a:p>
            <a:r>
              <a:rPr lang="en-GB" sz="2000" dirty="0">
                <a:solidFill>
                  <a:srgbClr val="FFFFFF"/>
                </a:solidFill>
              </a:rPr>
              <a:t>Reminder of project deliverables</a:t>
            </a:r>
          </a:p>
          <a:p>
            <a:r>
              <a:rPr lang="en-GB" sz="2000" dirty="0">
                <a:solidFill>
                  <a:srgbClr val="FFFFFF"/>
                </a:solidFill>
              </a:rPr>
              <a:t>What I have achieved so far</a:t>
            </a:r>
          </a:p>
          <a:p>
            <a:r>
              <a:rPr lang="en-GB" sz="2000" dirty="0">
                <a:solidFill>
                  <a:srgbClr val="FFFFFF"/>
                </a:solidFill>
              </a:rPr>
              <a:t>Comparison to initial Gantt chart </a:t>
            </a:r>
          </a:p>
          <a:p>
            <a:r>
              <a:rPr lang="en-GB" sz="2000" dirty="0">
                <a:solidFill>
                  <a:srgbClr val="FFFFFF"/>
                </a:solidFill>
              </a:rPr>
              <a:t>Next steps</a:t>
            </a:r>
          </a:p>
          <a:p>
            <a:r>
              <a:rPr lang="en-GB" sz="2000" dirty="0">
                <a:solidFill>
                  <a:srgbClr val="FFFFFF"/>
                </a:solidFill>
              </a:rPr>
              <a:t>Code review</a:t>
            </a:r>
          </a:p>
          <a:p>
            <a:r>
              <a:rPr lang="en-GB" sz="2000" dirty="0">
                <a:solidFill>
                  <a:srgbClr val="FFFFFF"/>
                </a:solidFill>
              </a:rPr>
              <a:t>Questions</a:t>
            </a:r>
          </a:p>
          <a:p>
            <a:r>
              <a:rPr lang="en-GB" sz="2000" dirty="0">
                <a:solidFill>
                  <a:srgbClr val="FFFFFF"/>
                </a:solidFill>
              </a:rPr>
              <a:t>Bibliography</a:t>
            </a:r>
          </a:p>
          <a:p>
            <a:endParaRPr lang="en-GB" sz="2000" dirty="0">
              <a:solidFill>
                <a:srgbClr val="FFFFFF"/>
              </a:solidFill>
            </a:endParaRPr>
          </a:p>
        </p:txBody>
      </p:sp>
    </p:spTree>
    <p:extLst>
      <p:ext uri="{BB962C8B-B14F-4D97-AF65-F5344CB8AC3E}">
        <p14:creationId xmlns:p14="http://schemas.microsoft.com/office/powerpoint/2010/main" val="42543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28554A-F46C-8DD7-1D8E-867F369F8968}"/>
            </a:ext>
          </a:extLst>
        </p:cNvPr>
        <p:cNvGrpSpPr/>
        <p:nvPr/>
      </p:nvGrpSpPr>
      <p:grpSpPr>
        <a:xfrm>
          <a:off x="0" y="0"/>
          <a:ext cx="0" cy="0"/>
          <a:chOff x="0" y="0"/>
          <a:chExt cx="0" cy="0"/>
        </a:xfrm>
      </p:grpSpPr>
      <p:pic>
        <p:nvPicPr>
          <p:cNvPr id="8" name="Picture 7" descr="Neon 3D circle art">
            <a:extLst>
              <a:ext uri="{FF2B5EF4-FFF2-40B4-BE49-F238E27FC236}">
                <a16:creationId xmlns:a16="http://schemas.microsoft.com/office/drawing/2014/main" id="{11A8B648-B33A-AD1A-94D4-571E97EBB6BC}"/>
              </a:ext>
            </a:extLst>
          </p:cNvPr>
          <p:cNvPicPr>
            <a:picLocks noChangeAspect="1"/>
          </p:cNvPicPr>
          <p:nvPr/>
        </p:nvPicPr>
        <p:blipFill>
          <a:blip r:embed="rId2">
            <a:alphaModFix amt="40000"/>
          </a:blip>
          <a:srcRect t="21330"/>
          <a:stretch/>
        </p:blipFill>
        <p:spPr>
          <a:xfrm>
            <a:off x="20" y="152"/>
            <a:ext cx="12191980" cy="6857848"/>
          </a:xfrm>
          <a:prstGeom prst="rect">
            <a:avLst/>
          </a:prstGeom>
        </p:spPr>
      </p:pic>
      <p:sp>
        <p:nvSpPr>
          <p:cNvPr id="2" name="Title 1">
            <a:extLst>
              <a:ext uri="{FF2B5EF4-FFF2-40B4-BE49-F238E27FC236}">
                <a16:creationId xmlns:a16="http://schemas.microsoft.com/office/drawing/2014/main" id="{60122A8A-0815-5EE4-A7A6-4C96C83F3EE6}"/>
              </a:ext>
            </a:extLst>
          </p:cNvPr>
          <p:cNvSpPr>
            <a:spLocks noGrp="1"/>
          </p:cNvSpPr>
          <p:nvPr>
            <p:ph type="title"/>
          </p:nvPr>
        </p:nvSpPr>
        <p:spPr>
          <a:xfrm>
            <a:off x="640079" y="450203"/>
            <a:ext cx="10648309" cy="989871"/>
          </a:xfrm>
        </p:spPr>
        <p:txBody>
          <a:bodyPr vert="horz" lIns="91440" tIns="45720" rIns="91440" bIns="45720" rtlCol="0" anchor="t">
            <a:normAutofit fontScale="90000"/>
          </a:bodyPr>
          <a:lstStyle/>
          <a:p>
            <a:r>
              <a:rPr lang="en-US" sz="6000" b="1" kern="1200" dirty="0">
                <a:solidFill>
                  <a:srgbClr val="FFFFFF"/>
                </a:solidFill>
                <a:latin typeface="+mj-lt"/>
                <a:ea typeface="+mj-ea"/>
                <a:cs typeface="+mj-cs"/>
              </a:rPr>
              <a:t>Reminder of Project Deliverables</a:t>
            </a:r>
          </a:p>
        </p:txBody>
      </p:sp>
      <p:sp>
        <p:nvSpPr>
          <p:cNvPr id="7" name="Content Placeholder 6">
            <a:extLst>
              <a:ext uri="{FF2B5EF4-FFF2-40B4-BE49-F238E27FC236}">
                <a16:creationId xmlns:a16="http://schemas.microsoft.com/office/drawing/2014/main" id="{049FCDBA-1143-EB04-E859-A9EE92866852}"/>
              </a:ext>
            </a:extLst>
          </p:cNvPr>
          <p:cNvSpPr>
            <a:spLocks noGrp="1"/>
          </p:cNvSpPr>
          <p:nvPr>
            <p:ph idx="1"/>
          </p:nvPr>
        </p:nvSpPr>
        <p:spPr>
          <a:xfrm>
            <a:off x="713232" y="2260839"/>
            <a:ext cx="10890928" cy="4146958"/>
          </a:xfrm>
        </p:spPr>
        <p:txBody>
          <a:bodyPr>
            <a:normAutofit/>
          </a:bodyPr>
          <a:lstStyle/>
          <a:p>
            <a:r>
              <a:rPr lang="en-GB" sz="2000" dirty="0"/>
              <a:t>Basic – Replication of Sandwich attack on KASUMI</a:t>
            </a:r>
          </a:p>
          <a:p>
            <a:pPr lvl="1"/>
            <a:r>
              <a:rPr lang="en-GB" sz="1800" dirty="0"/>
              <a:t>Replicate the results achieved by Shamir et al from the paper [1]</a:t>
            </a:r>
          </a:p>
          <a:p>
            <a:r>
              <a:rPr lang="en-GB" sz="2000" dirty="0"/>
              <a:t>Basic - </a:t>
            </a:r>
            <a:r>
              <a:rPr lang="en-US" sz="2000" dirty="0"/>
              <a:t>Replication of a Related Key Boomerang attack on GOST</a:t>
            </a:r>
          </a:p>
          <a:p>
            <a:pPr lvl="1"/>
            <a:r>
              <a:rPr lang="en-US" sz="1800" dirty="0"/>
              <a:t>Replicate the results achieved by </a:t>
            </a:r>
            <a:r>
              <a:rPr lang="en-US" sz="1800" dirty="0" err="1"/>
              <a:t>Rudskoy</a:t>
            </a:r>
            <a:r>
              <a:rPr lang="en-US" sz="1800" dirty="0"/>
              <a:t> from the paper [2]</a:t>
            </a:r>
          </a:p>
          <a:p>
            <a:r>
              <a:rPr lang="en-US" sz="2000" dirty="0"/>
              <a:t>Intermediate - Establish the feasibility of the Sandwich Atack on GOST</a:t>
            </a:r>
          </a:p>
          <a:p>
            <a:pPr lvl="1"/>
            <a:r>
              <a:rPr lang="en-US" sz="1800" dirty="0"/>
              <a:t>Analyse the differential probabilities to establish whether the Boomerang attack on GOST can be adapted into a Sandwich attack</a:t>
            </a:r>
          </a:p>
          <a:p>
            <a:r>
              <a:rPr lang="en-US" sz="2000" dirty="0"/>
              <a:t>Advanced - Implement a Sandwich attack on GOST</a:t>
            </a:r>
          </a:p>
          <a:p>
            <a:pPr lvl="1"/>
            <a:r>
              <a:rPr lang="en-US" sz="1800" dirty="0"/>
              <a:t>Assuming the attack seems feasible, implement the Sandwich attack on GOST</a:t>
            </a:r>
          </a:p>
          <a:p>
            <a:r>
              <a:rPr lang="en-US" sz="2000" dirty="0"/>
              <a:t>Advanced - Add to Sandwich attack documentation</a:t>
            </a:r>
          </a:p>
          <a:p>
            <a:pPr lvl="1"/>
            <a:r>
              <a:rPr lang="en-GB" sz="1800" dirty="0"/>
              <a:t>If the attack proves infeasible, create easy to understand explanations of the Sandwich attack</a:t>
            </a:r>
          </a:p>
        </p:txBody>
      </p:sp>
    </p:spTree>
    <p:extLst>
      <p:ext uri="{BB962C8B-B14F-4D97-AF65-F5344CB8AC3E}">
        <p14:creationId xmlns:p14="http://schemas.microsoft.com/office/powerpoint/2010/main" val="54078088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1FA775-F291-E902-ED4D-A3677E6099BC}"/>
            </a:ext>
          </a:extLst>
        </p:cNvPr>
        <p:cNvGrpSpPr/>
        <p:nvPr/>
      </p:nvGrpSpPr>
      <p:grpSpPr>
        <a:xfrm>
          <a:off x="0" y="0"/>
          <a:ext cx="0" cy="0"/>
          <a:chOff x="0" y="0"/>
          <a:chExt cx="0" cy="0"/>
        </a:xfrm>
      </p:grpSpPr>
      <p:pic>
        <p:nvPicPr>
          <p:cNvPr id="8" name="Picture 7" descr="Neon 3D circle art">
            <a:extLst>
              <a:ext uri="{FF2B5EF4-FFF2-40B4-BE49-F238E27FC236}">
                <a16:creationId xmlns:a16="http://schemas.microsoft.com/office/drawing/2014/main" id="{53A8C87F-C254-8965-CD05-1475FCC39BCE}"/>
              </a:ext>
            </a:extLst>
          </p:cNvPr>
          <p:cNvPicPr>
            <a:picLocks noChangeAspect="1"/>
          </p:cNvPicPr>
          <p:nvPr/>
        </p:nvPicPr>
        <p:blipFill>
          <a:blip r:embed="rId2">
            <a:alphaModFix amt="40000"/>
          </a:blip>
          <a:srcRect t="21330"/>
          <a:stretch/>
        </p:blipFill>
        <p:spPr>
          <a:xfrm>
            <a:off x="20" y="152"/>
            <a:ext cx="12191980" cy="6857848"/>
          </a:xfrm>
          <a:prstGeom prst="rect">
            <a:avLst/>
          </a:prstGeom>
        </p:spPr>
      </p:pic>
      <p:sp>
        <p:nvSpPr>
          <p:cNvPr id="2" name="Title 1">
            <a:extLst>
              <a:ext uri="{FF2B5EF4-FFF2-40B4-BE49-F238E27FC236}">
                <a16:creationId xmlns:a16="http://schemas.microsoft.com/office/drawing/2014/main" id="{DC76ECBC-EBDE-6771-F590-7B698783F2C8}"/>
              </a:ext>
            </a:extLst>
          </p:cNvPr>
          <p:cNvSpPr>
            <a:spLocks noGrp="1"/>
          </p:cNvSpPr>
          <p:nvPr>
            <p:ph type="title"/>
          </p:nvPr>
        </p:nvSpPr>
        <p:spPr>
          <a:xfrm>
            <a:off x="640079" y="450203"/>
            <a:ext cx="10648309" cy="989871"/>
          </a:xfrm>
        </p:spPr>
        <p:txBody>
          <a:bodyPr vert="horz" lIns="91440" tIns="45720" rIns="91440" bIns="45720" rtlCol="0" anchor="t">
            <a:normAutofit/>
          </a:bodyPr>
          <a:lstStyle/>
          <a:p>
            <a:r>
              <a:rPr lang="en-US" sz="6000" b="1" kern="1200" dirty="0">
                <a:solidFill>
                  <a:srgbClr val="FFFFFF"/>
                </a:solidFill>
                <a:latin typeface="+mj-lt"/>
                <a:ea typeface="+mj-ea"/>
                <a:cs typeface="+mj-cs"/>
              </a:rPr>
              <a:t>What I have achieved so far</a:t>
            </a:r>
          </a:p>
        </p:txBody>
      </p:sp>
      <p:sp>
        <p:nvSpPr>
          <p:cNvPr id="7" name="Content Placeholder 6">
            <a:extLst>
              <a:ext uri="{FF2B5EF4-FFF2-40B4-BE49-F238E27FC236}">
                <a16:creationId xmlns:a16="http://schemas.microsoft.com/office/drawing/2014/main" id="{18138D09-6DB3-8F40-ADFC-002ED81BBB6E}"/>
              </a:ext>
            </a:extLst>
          </p:cNvPr>
          <p:cNvSpPr>
            <a:spLocks noGrp="1"/>
          </p:cNvSpPr>
          <p:nvPr>
            <p:ph idx="1"/>
          </p:nvPr>
        </p:nvSpPr>
        <p:spPr>
          <a:xfrm>
            <a:off x="713232" y="2260839"/>
            <a:ext cx="10890928" cy="4146958"/>
          </a:xfrm>
        </p:spPr>
        <p:txBody>
          <a:bodyPr>
            <a:normAutofit lnSpcReduction="10000"/>
          </a:bodyPr>
          <a:lstStyle/>
          <a:p>
            <a:r>
              <a:rPr lang="en-GB" sz="2000" dirty="0"/>
              <a:t>Basic – Replication of Sandwich attack on KASUMI</a:t>
            </a:r>
          </a:p>
          <a:p>
            <a:pPr lvl="1"/>
            <a:r>
              <a:rPr lang="en-GB" sz="1800" dirty="0"/>
              <a:t>Successfully implemented – is able to produce ‘right quartets’ with random starting plaintext and key</a:t>
            </a:r>
          </a:p>
          <a:p>
            <a:pPr lvl="1"/>
            <a:r>
              <a:rPr lang="en-GB" sz="1800" dirty="0"/>
              <a:t>Started – Replicating the experimental verification from [1] (see table below)</a:t>
            </a:r>
          </a:p>
          <a:p>
            <a:pPr lvl="1"/>
            <a:r>
              <a:rPr lang="en-GB" sz="1800" dirty="0"/>
              <a:t>Table 1: The number of right quartets in 10,000 experiments</a:t>
            </a:r>
          </a:p>
          <a:p>
            <a:pPr marL="457200" lvl="1" indent="0">
              <a:buNone/>
            </a:pPr>
            <a:endParaRPr lang="en-GB" sz="1800" dirty="0"/>
          </a:p>
          <a:p>
            <a:pPr marL="457200" lvl="1" indent="0">
              <a:buNone/>
            </a:pPr>
            <a:endParaRPr lang="en-GB" sz="1800" dirty="0"/>
          </a:p>
          <a:p>
            <a:pPr marL="457200" lvl="1" indent="0">
              <a:buNone/>
            </a:pPr>
            <a:endParaRPr lang="en-GB" sz="1800" dirty="0"/>
          </a:p>
          <a:p>
            <a:pPr marL="457200" lvl="1" indent="0">
              <a:buNone/>
            </a:pPr>
            <a:endParaRPr lang="en-GB" sz="1800" dirty="0"/>
          </a:p>
          <a:p>
            <a:pPr marL="457200" lvl="1" indent="0">
              <a:buNone/>
            </a:pPr>
            <a:endParaRPr lang="en-GB" sz="1800" dirty="0"/>
          </a:p>
          <a:p>
            <a:pPr lvl="1"/>
            <a:r>
              <a:rPr lang="en-GB" sz="1800" dirty="0"/>
              <a:t>The table won’t line up directly to [1] as Shamir et al implement a slight change to the differential which increases the probability of finding a right quartet by a factor of 2. Due to this, I think my tests will line up with a Poisson distribution with a mean of 4 rather than 8. They also run 100,000 tests which I haven’t done (yet) and so my results may not fit the Poisson model as closely. However, as can be seen in Table 1 the results I achieve are still reasonably close to the expected and should get closer after running the remaining 90,000 tests.</a:t>
            </a:r>
          </a:p>
        </p:txBody>
      </p:sp>
      <p:pic>
        <p:nvPicPr>
          <p:cNvPr id="4" name="Picture 3" descr="A grid of numbers and numbers&#10;&#10;AI-generated content may be incorrect.">
            <a:extLst>
              <a:ext uri="{FF2B5EF4-FFF2-40B4-BE49-F238E27FC236}">
                <a16:creationId xmlns:a16="http://schemas.microsoft.com/office/drawing/2014/main" id="{FC860643-754E-1CF8-9A1B-877B95B06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757" y="3429000"/>
            <a:ext cx="5940371" cy="1292581"/>
          </a:xfrm>
          <a:prstGeom prst="rect">
            <a:avLst/>
          </a:prstGeom>
        </p:spPr>
      </p:pic>
    </p:spTree>
    <p:extLst>
      <p:ext uri="{BB962C8B-B14F-4D97-AF65-F5344CB8AC3E}">
        <p14:creationId xmlns:p14="http://schemas.microsoft.com/office/powerpoint/2010/main" val="94842168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E61CFD-11B3-9A5E-4950-B1931D0B6970}"/>
            </a:ext>
          </a:extLst>
        </p:cNvPr>
        <p:cNvGrpSpPr/>
        <p:nvPr/>
      </p:nvGrpSpPr>
      <p:grpSpPr>
        <a:xfrm>
          <a:off x="0" y="0"/>
          <a:ext cx="0" cy="0"/>
          <a:chOff x="0" y="0"/>
          <a:chExt cx="0" cy="0"/>
        </a:xfrm>
      </p:grpSpPr>
      <p:pic>
        <p:nvPicPr>
          <p:cNvPr id="8" name="Picture 7" descr="Neon 3D circle art">
            <a:extLst>
              <a:ext uri="{FF2B5EF4-FFF2-40B4-BE49-F238E27FC236}">
                <a16:creationId xmlns:a16="http://schemas.microsoft.com/office/drawing/2014/main" id="{A449C8CA-5705-2ADD-4744-B31602BFECB4}"/>
              </a:ext>
            </a:extLst>
          </p:cNvPr>
          <p:cNvPicPr>
            <a:picLocks noChangeAspect="1"/>
          </p:cNvPicPr>
          <p:nvPr/>
        </p:nvPicPr>
        <p:blipFill>
          <a:blip r:embed="rId2">
            <a:alphaModFix amt="40000"/>
          </a:blip>
          <a:srcRect t="21330"/>
          <a:stretch/>
        </p:blipFill>
        <p:spPr>
          <a:xfrm>
            <a:off x="20" y="152"/>
            <a:ext cx="12191980" cy="6857848"/>
          </a:xfrm>
          <a:prstGeom prst="rect">
            <a:avLst/>
          </a:prstGeom>
        </p:spPr>
      </p:pic>
      <p:sp>
        <p:nvSpPr>
          <p:cNvPr id="2" name="Title 1">
            <a:extLst>
              <a:ext uri="{FF2B5EF4-FFF2-40B4-BE49-F238E27FC236}">
                <a16:creationId xmlns:a16="http://schemas.microsoft.com/office/drawing/2014/main" id="{11F0AE62-F563-78BF-F881-9D0C4AEF09B5}"/>
              </a:ext>
            </a:extLst>
          </p:cNvPr>
          <p:cNvSpPr>
            <a:spLocks noGrp="1"/>
          </p:cNvSpPr>
          <p:nvPr>
            <p:ph type="title"/>
          </p:nvPr>
        </p:nvSpPr>
        <p:spPr>
          <a:xfrm>
            <a:off x="640079" y="450203"/>
            <a:ext cx="10648309" cy="989871"/>
          </a:xfrm>
        </p:spPr>
        <p:txBody>
          <a:bodyPr vert="horz" lIns="91440" tIns="45720" rIns="91440" bIns="45720" rtlCol="0" anchor="t">
            <a:normAutofit fontScale="90000"/>
          </a:bodyPr>
          <a:lstStyle/>
          <a:p>
            <a:r>
              <a:rPr lang="en-US" sz="6000" b="1" kern="1200" dirty="0">
                <a:solidFill>
                  <a:srgbClr val="FFFFFF"/>
                </a:solidFill>
                <a:latin typeface="+mj-lt"/>
                <a:ea typeface="+mj-ea"/>
                <a:cs typeface="+mj-cs"/>
              </a:rPr>
              <a:t>What I have achieved so far – cont.</a:t>
            </a:r>
          </a:p>
        </p:txBody>
      </p:sp>
      <p:sp>
        <p:nvSpPr>
          <p:cNvPr id="7" name="Content Placeholder 6">
            <a:extLst>
              <a:ext uri="{FF2B5EF4-FFF2-40B4-BE49-F238E27FC236}">
                <a16:creationId xmlns:a16="http://schemas.microsoft.com/office/drawing/2014/main" id="{FAD9D404-B9E2-E34B-7D5B-05E2C088155C}"/>
              </a:ext>
            </a:extLst>
          </p:cNvPr>
          <p:cNvSpPr>
            <a:spLocks noGrp="1"/>
          </p:cNvSpPr>
          <p:nvPr>
            <p:ph idx="1"/>
          </p:nvPr>
        </p:nvSpPr>
        <p:spPr>
          <a:xfrm>
            <a:off x="713232" y="2260839"/>
            <a:ext cx="10890928" cy="4146958"/>
          </a:xfrm>
        </p:spPr>
        <p:txBody>
          <a:bodyPr>
            <a:normAutofit/>
          </a:bodyPr>
          <a:lstStyle/>
          <a:p>
            <a:r>
              <a:rPr lang="en-GB" sz="2000" dirty="0"/>
              <a:t>Basic – </a:t>
            </a:r>
            <a:r>
              <a:rPr lang="en-US" sz="2000" dirty="0"/>
              <a:t>Replication of a Related Key Boomerang attack on GOST</a:t>
            </a:r>
          </a:p>
          <a:p>
            <a:pPr lvl="1"/>
            <a:r>
              <a:rPr lang="en-US" sz="1800" dirty="0"/>
              <a:t>Started – Implementation has been coded but currently doesn’t produce ‘right quartets’, debugging needed.</a:t>
            </a:r>
          </a:p>
          <a:p>
            <a:r>
              <a:rPr lang="en-US" sz="2000" dirty="0"/>
              <a:t>Intermediate - Establish the feasibility of the Sandwich Atack on GOST</a:t>
            </a:r>
          </a:p>
          <a:p>
            <a:pPr lvl="1"/>
            <a:r>
              <a:rPr lang="en-US" sz="1800" dirty="0"/>
              <a:t>Started – Have coded and received results from differential analysis (similar to the cryptography practical) although I am yet to review them in detail. However, from my initial overview it would appear the results could bode well as the probabilities of certain GOST differentials appearing seems higher than those for DES.</a:t>
            </a:r>
          </a:p>
          <a:p>
            <a:r>
              <a:rPr lang="en-US" sz="2000" dirty="0"/>
              <a:t>Advanced – I am yet to start on any of the advanced deliverables</a:t>
            </a:r>
          </a:p>
        </p:txBody>
      </p:sp>
    </p:spTree>
    <p:extLst>
      <p:ext uri="{BB962C8B-B14F-4D97-AF65-F5344CB8AC3E}">
        <p14:creationId xmlns:p14="http://schemas.microsoft.com/office/powerpoint/2010/main" val="372126401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4B2EFA-2EA0-E578-A4EC-5CF8EBF5D653}"/>
            </a:ext>
          </a:extLst>
        </p:cNvPr>
        <p:cNvGrpSpPr/>
        <p:nvPr/>
      </p:nvGrpSpPr>
      <p:grpSpPr>
        <a:xfrm>
          <a:off x="0" y="0"/>
          <a:ext cx="0" cy="0"/>
          <a:chOff x="0" y="0"/>
          <a:chExt cx="0" cy="0"/>
        </a:xfrm>
      </p:grpSpPr>
      <p:pic>
        <p:nvPicPr>
          <p:cNvPr id="8" name="Picture 7" descr="Neon 3D circle art">
            <a:extLst>
              <a:ext uri="{FF2B5EF4-FFF2-40B4-BE49-F238E27FC236}">
                <a16:creationId xmlns:a16="http://schemas.microsoft.com/office/drawing/2014/main" id="{4E64B166-9CFC-C91F-040B-BE9B6084DDF5}"/>
              </a:ext>
            </a:extLst>
          </p:cNvPr>
          <p:cNvPicPr>
            <a:picLocks noChangeAspect="1"/>
          </p:cNvPicPr>
          <p:nvPr/>
        </p:nvPicPr>
        <p:blipFill>
          <a:blip r:embed="rId2">
            <a:alphaModFix amt="40000"/>
          </a:blip>
          <a:srcRect t="21330"/>
          <a:stretch/>
        </p:blipFill>
        <p:spPr>
          <a:xfrm>
            <a:off x="20" y="152"/>
            <a:ext cx="12191980" cy="6857848"/>
          </a:xfrm>
          <a:prstGeom prst="rect">
            <a:avLst/>
          </a:prstGeom>
        </p:spPr>
      </p:pic>
      <p:sp>
        <p:nvSpPr>
          <p:cNvPr id="2" name="Title 1">
            <a:extLst>
              <a:ext uri="{FF2B5EF4-FFF2-40B4-BE49-F238E27FC236}">
                <a16:creationId xmlns:a16="http://schemas.microsoft.com/office/drawing/2014/main" id="{2D397444-55DE-3247-6479-10A8128D7BBA}"/>
              </a:ext>
            </a:extLst>
          </p:cNvPr>
          <p:cNvSpPr>
            <a:spLocks noGrp="1"/>
          </p:cNvSpPr>
          <p:nvPr>
            <p:ph type="title"/>
          </p:nvPr>
        </p:nvSpPr>
        <p:spPr>
          <a:xfrm>
            <a:off x="640079" y="450203"/>
            <a:ext cx="10648309" cy="989871"/>
          </a:xfrm>
        </p:spPr>
        <p:txBody>
          <a:bodyPr vert="horz" lIns="91440" tIns="45720" rIns="91440" bIns="45720" rtlCol="0" anchor="t">
            <a:normAutofit fontScale="90000"/>
          </a:bodyPr>
          <a:lstStyle/>
          <a:p>
            <a:r>
              <a:rPr lang="en-US" sz="6000" b="1" kern="1200" dirty="0">
                <a:solidFill>
                  <a:srgbClr val="FFFFFF"/>
                </a:solidFill>
                <a:latin typeface="+mj-lt"/>
                <a:ea typeface="+mj-ea"/>
                <a:cs typeface="+mj-cs"/>
              </a:rPr>
              <a:t>Comparison to Initial Gantt Chart</a:t>
            </a:r>
          </a:p>
        </p:txBody>
      </p:sp>
      <p:pic>
        <p:nvPicPr>
          <p:cNvPr id="4" name="Content Placeholder 3" descr="A screenshot of a project plan&#10;&#10;AI-generated content may be incorrect.">
            <a:extLst>
              <a:ext uri="{FF2B5EF4-FFF2-40B4-BE49-F238E27FC236}">
                <a16:creationId xmlns:a16="http://schemas.microsoft.com/office/drawing/2014/main" id="{614E06B6-AF79-2DB6-2B4D-9491FA744A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0079" y="1412808"/>
            <a:ext cx="6691899" cy="2938370"/>
          </a:xfrm>
        </p:spPr>
      </p:pic>
      <p:grpSp>
        <p:nvGrpSpPr>
          <p:cNvPr id="16" name="Group 15">
            <a:extLst>
              <a:ext uri="{FF2B5EF4-FFF2-40B4-BE49-F238E27FC236}">
                <a16:creationId xmlns:a16="http://schemas.microsoft.com/office/drawing/2014/main" id="{5B08A7A0-B0D0-C6BE-3534-60DE5602D5E3}"/>
              </a:ext>
            </a:extLst>
          </p:cNvPr>
          <p:cNvGrpSpPr/>
          <p:nvPr/>
        </p:nvGrpSpPr>
        <p:grpSpPr>
          <a:xfrm>
            <a:off x="3781907" y="2051167"/>
            <a:ext cx="894297" cy="2224742"/>
            <a:chOff x="4528527" y="2330101"/>
            <a:chExt cx="1115354" cy="2774665"/>
          </a:xfrm>
        </p:grpSpPr>
        <p:cxnSp>
          <p:nvCxnSpPr>
            <p:cNvPr id="6" name="Straight Connector 5">
              <a:extLst>
                <a:ext uri="{FF2B5EF4-FFF2-40B4-BE49-F238E27FC236}">
                  <a16:creationId xmlns:a16="http://schemas.microsoft.com/office/drawing/2014/main" id="{DD7D6817-0507-9B8D-583F-C39E7B3479B5}"/>
                </a:ext>
              </a:extLst>
            </p:cNvPr>
            <p:cNvCxnSpPr>
              <a:cxnSpLocks/>
            </p:cNvCxnSpPr>
            <p:nvPr/>
          </p:nvCxnSpPr>
          <p:spPr>
            <a:xfrm>
              <a:off x="5643881" y="2330101"/>
              <a:ext cx="0" cy="2774665"/>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nvGrpSpPr>
            <p:cNvPr id="15" name="Group 14">
              <a:extLst>
                <a:ext uri="{FF2B5EF4-FFF2-40B4-BE49-F238E27FC236}">
                  <a16:creationId xmlns:a16="http://schemas.microsoft.com/office/drawing/2014/main" id="{94264119-6097-2BE2-D660-6A1A434B6C0C}"/>
                </a:ext>
              </a:extLst>
            </p:cNvPr>
            <p:cNvGrpSpPr/>
            <p:nvPr/>
          </p:nvGrpSpPr>
          <p:grpSpPr>
            <a:xfrm>
              <a:off x="4528527" y="2330101"/>
              <a:ext cx="508451" cy="2774665"/>
              <a:chOff x="4528527" y="2330101"/>
              <a:chExt cx="508451" cy="2774665"/>
            </a:xfrm>
          </p:grpSpPr>
          <p:sp>
            <p:nvSpPr>
              <p:cNvPr id="13" name="Rectangle 12">
                <a:extLst>
                  <a:ext uri="{FF2B5EF4-FFF2-40B4-BE49-F238E27FC236}">
                    <a16:creationId xmlns:a16="http://schemas.microsoft.com/office/drawing/2014/main" id="{9FF88B67-CC8C-1140-1664-98944188B2BF}"/>
                  </a:ext>
                </a:extLst>
              </p:cNvPr>
              <p:cNvSpPr/>
              <p:nvPr/>
            </p:nvSpPr>
            <p:spPr>
              <a:xfrm>
                <a:off x="4528527" y="2330101"/>
                <a:ext cx="508450" cy="277466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7D18771D-B984-BB26-3F90-B75581D8E0BD}"/>
                  </a:ext>
                </a:extLst>
              </p:cNvPr>
              <p:cNvCxnSpPr>
                <a:cxnSpLocks/>
              </p:cNvCxnSpPr>
              <p:nvPr/>
            </p:nvCxnSpPr>
            <p:spPr>
              <a:xfrm>
                <a:off x="4528527" y="2330101"/>
                <a:ext cx="0" cy="2774665"/>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C7FF3982-B518-7A76-D62A-396988E5FDB2}"/>
                  </a:ext>
                </a:extLst>
              </p:cNvPr>
              <p:cNvCxnSpPr>
                <a:cxnSpLocks/>
              </p:cNvCxnSpPr>
              <p:nvPr/>
            </p:nvCxnSpPr>
            <p:spPr>
              <a:xfrm>
                <a:off x="5036978" y="2330101"/>
                <a:ext cx="0" cy="2774665"/>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
        <p:nvSpPr>
          <p:cNvPr id="12" name="TextBox 11">
            <a:extLst>
              <a:ext uri="{FF2B5EF4-FFF2-40B4-BE49-F238E27FC236}">
                <a16:creationId xmlns:a16="http://schemas.microsoft.com/office/drawing/2014/main" id="{84122DBF-129B-61BF-F0A7-11DBCF10CC7A}"/>
              </a:ext>
            </a:extLst>
          </p:cNvPr>
          <p:cNvSpPr txBox="1"/>
          <p:nvPr/>
        </p:nvSpPr>
        <p:spPr>
          <a:xfrm>
            <a:off x="7390701" y="1440072"/>
            <a:ext cx="4395832" cy="1015663"/>
          </a:xfrm>
          <a:prstGeom prst="rect">
            <a:avLst/>
          </a:prstGeom>
          <a:noFill/>
        </p:spPr>
        <p:txBody>
          <a:bodyPr wrap="square" rtlCol="0">
            <a:spAutoFit/>
          </a:bodyPr>
          <a:lstStyle/>
          <a:p>
            <a:r>
              <a:rPr lang="en-GB" sz="2000" dirty="0"/>
              <a:t>Red Line – Where I should be according to the original plan</a:t>
            </a:r>
          </a:p>
          <a:p>
            <a:r>
              <a:rPr lang="en-GB" sz="2000" dirty="0"/>
              <a:t>Green Zone – Where I am currently</a:t>
            </a:r>
          </a:p>
        </p:txBody>
      </p:sp>
      <p:sp>
        <p:nvSpPr>
          <p:cNvPr id="14" name="TextBox 13">
            <a:extLst>
              <a:ext uri="{FF2B5EF4-FFF2-40B4-BE49-F238E27FC236}">
                <a16:creationId xmlns:a16="http://schemas.microsoft.com/office/drawing/2014/main" id="{674DE016-CD2A-0886-3593-1F9031F02B73}"/>
              </a:ext>
            </a:extLst>
          </p:cNvPr>
          <p:cNvSpPr txBox="1"/>
          <p:nvPr/>
        </p:nvSpPr>
        <p:spPr>
          <a:xfrm>
            <a:off x="640079" y="4402266"/>
            <a:ext cx="11146452" cy="2554545"/>
          </a:xfrm>
          <a:prstGeom prst="rect">
            <a:avLst/>
          </a:prstGeom>
          <a:noFill/>
        </p:spPr>
        <p:txBody>
          <a:bodyPr wrap="square" rtlCol="0">
            <a:spAutoFit/>
          </a:bodyPr>
          <a:lstStyle/>
          <a:p>
            <a:r>
              <a:rPr lang="en-GB" sz="1600" dirty="0"/>
              <a:t>Reasons for being behind schedule:</a:t>
            </a:r>
          </a:p>
          <a:p>
            <a:pPr marL="342900" indent="-342900">
              <a:buFont typeface="Arial" panose="020B0604020202020204" pitchFamily="34" charset="0"/>
              <a:buChar char="•"/>
            </a:pPr>
            <a:r>
              <a:rPr lang="en-GB" sz="1600" dirty="0"/>
              <a:t>Initial paper (and possibly current paper) contain errors which weren’t realised immediately leading to the Sandwich attack on KASUMI being delayed. Solved by finding an updated paper.</a:t>
            </a:r>
          </a:p>
          <a:p>
            <a:pPr marL="342900" indent="-342900">
              <a:buFont typeface="Arial" panose="020B0604020202020204" pitchFamily="34" charset="0"/>
              <a:buChar char="•"/>
            </a:pPr>
            <a:r>
              <a:rPr lang="en-GB" sz="1600" dirty="0"/>
              <a:t>KASUMI documentation is written in C which caused errors when trying to translate to python leading to the implementation of KASUMI being delayed. Solved by utilising an existing implementation of KASUMI.</a:t>
            </a:r>
          </a:p>
          <a:p>
            <a:pPr marL="342900" indent="-342900">
              <a:buFont typeface="Arial" panose="020B0604020202020204" pitchFamily="34" charset="0"/>
              <a:buChar char="•"/>
            </a:pPr>
            <a:r>
              <a:rPr lang="en-GB" sz="1600" dirty="0"/>
              <a:t>General workload of other courses meant less time was spent on this project than expected. Contingences were put in place for this however the other delays have meant I am still behind schedule.</a:t>
            </a:r>
          </a:p>
          <a:p>
            <a:pPr marL="342900" indent="-342900">
              <a:buFont typeface="Arial" panose="020B0604020202020204" pitchFamily="34" charset="0"/>
              <a:buChar char="•"/>
            </a:pPr>
            <a:r>
              <a:rPr lang="en-GB" sz="1600" dirty="0"/>
              <a:t>Although I am behind schedule it is not too far behind, and the time can easily be made up by managing my time better and focussing slightly more on this project.</a:t>
            </a:r>
          </a:p>
          <a:p>
            <a:pPr marL="342900" indent="-342900">
              <a:buFont typeface="Arial" panose="020B0604020202020204" pitchFamily="34" charset="0"/>
              <a:buChar char="•"/>
            </a:pPr>
            <a:endParaRPr lang="en-GB" sz="1600" dirty="0"/>
          </a:p>
        </p:txBody>
      </p:sp>
    </p:spTree>
    <p:extLst>
      <p:ext uri="{BB962C8B-B14F-4D97-AF65-F5344CB8AC3E}">
        <p14:creationId xmlns:p14="http://schemas.microsoft.com/office/powerpoint/2010/main" val="312596543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061BF5-3D1A-95F6-EBED-6BD26D31619B}"/>
            </a:ext>
          </a:extLst>
        </p:cNvPr>
        <p:cNvGrpSpPr/>
        <p:nvPr/>
      </p:nvGrpSpPr>
      <p:grpSpPr>
        <a:xfrm>
          <a:off x="0" y="0"/>
          <a:ext cx="0" cy="0"/>
          <a:chOff x="0" y="0"/>
          <a:chExt cx="0" cy="0"/>
        </a:xfrm>
      </p:grpSpPr>
      <p:pic>
        <p:nvPicPr>
          <p:cNvPr id="8" name="Picture 7" descr="Neon 3D circle art">
            <a:extLst>
              <a:ext uri="{FF2B5EF4-FFF2-40B4-BE49-F238E27FC236}">
                <a16:creationId xmlns:a16="http://schemas.microsoft.com/office/drawing/2014/main" id="{92FD0FDE-033F-B063-7BB7-2FC846173DAE}"/>
              </a:ext>
            </a:extLst>
          </p:cNvPr>
          <p:cNvPicPr>
            <a:picLocks noChangeAspect="1"/>
          </p:cNvPicPr>
          <p:nvPr/>
        </p:nvPicPr>
        <p:blipFill>
          <a:blip r:embed="rId2">
            <a:alphaModFix amt="40000"/>
          </a:blip>
          <a:srcRect t="21330"/>
          <a:stretch/>
        </p:blipFill>
        <p:spPr>
          <a:xfrm>
            <a:off x="20" y="152"/>
            <a:ext cx="12191980" cy="6857848"/>
          </a:xfrm>
          <a:prstGeom prst="rect">
            <a:avLst/>
          </a:prstGeom>
        </p:spPr>
      </p:pic>
      <p:sp>
        <p:nvSpPr>
          <p:cNvPr id="2" name="Title 1">
            <a:extLst>
              <a:ext uri="{FF2B5EF4-FFF2-40B4-BE49-F238E27FC236}">
                <a16:creationId xmlns:a16="http://schemas.microsoft.com/office/drawing/2014/main" id="{2BFEE456-ED86-620B-209C-ECD537581F78}"/>
              </a:ext>
            </a:extLst>
          </p:cNvPr>
          <p:cNvSpPr>
            <a:spLocks noGrp="1"/>
          </p:cNvSpPr>
          <p:nvPr>
            <p:ph type="title"/>
          </p:nvPr>
        </p:nvSpPr>
        <p:spPr>
          <a:xfrm>
            <a:off x="640079" y="450203"/>
            <a:ext cx="10648309" cy="989871"/>
          </a:xfrm>
        </p:spPr>
        <p:txBody>
          <a:bodyPr vert="horz" lIns="91440" tIns="45720" rIns="91440" bIns="45720" rtlCol="0" anchor="t">
            <a:normAutofit/>
          </a:bodyPr>
          <a:lstStyle/>
          <a:p>
            <a:r>
              <a:rPr lang="en-US" sz="5400" b="1" kern="1200" dirty="0">
                <a:solidFill>
                  <a:srgbClr val="FFFFFF"/>
                </a:solidFill>
                <a:latin typeface="+mj-lt"/>
                <a:ea typeface="+mj-ea"/>
                <a:cs typeface="+mj-cs"/>
              </a:rPr>
              <a:t>Next Steps</a:t>
            </a:r>
          </a:p>
        </p:txBody>
      </p:sp>
      <p:sp>
        <p:nvSpPr>
          <p:cNvPr id="7" name="Content Placeholder 6">
            <a:extLst>
              <a:ext uri="{FF2B5EF4-FFF2-40B4-BE49-F238E27FC236}">
                <a16:creationId xmlns:a16="http://schemas.microsoft.com/office/drawing/2014/main" id="{542C335A-4E54-2E42-4932-24464ED3A71C}"/>
              </a:ext>
            </a:extLst>
          </p:cNvPr>
          <p:cNvSpPr>
            <a:spLocks noGrp="1"/>
          </p:cNvSpPr>
          <p:nvPr>
            <p:ph idx="1"/>
          </p:nvPr>
        </p:nvSpPr>
        <p:spPr>
          <a:xfrm>
            <a:off x="713232" y="2260839"/>
            <a:ext cx="10890928" cy="4146958"/>
          </a:xfrm>
        </p:spPr>
        <p:txBody>
          <a:bodyPr>
            <a:normAutofit/>
          </a:bodyPr>
          <a:lstStyle/>
          <a:p>
            <a:r>
              <a:rPr lang="en-US" sz="2000" dirty="0"/>
              <a:t>Fix the implementation of the Boomerang attack on GOST and verify its correctness.</a:t>
            </a:r>
          </a:p>
          <a:p>
            <a:r>
              <a:rPr lang="en-US" sz="2000" dirty="0"/>
              <a:t>Fully analyse the results from the differential analysis, perform more analysis if needed and come to a conclusion on the feasibility of implementing the Sandwich attack on GOST.</a:t>
            </a:r>
          </a:p>
          <a:p>
            <a:r>
              <a:rPr lang="en-US" sz="2000" dirty="0"/>
              <a:t>Begin to consider the advanced deliverables based on the feasibility conclusion.</a:t>
            </a:r>
          </a:p>
          <a:p>
            <a:r>
              <a:rPr lang="en-US" sz="2000" dirty="0"/>
              <a:t>Start thinking about writing the final report.</a:t>
            </a:r>
          </a:p>
        </p:txBody>
      </p:sp>
    </p:spTree>
    <p:extLst>
      <p:ext uri="{BB962C8B-B14F-4D97-AF65-F5344CB8AC3E}">
        <p14:creationId xmlns:p14="http://schemas.microsoft.com/office/powerpoint/2010/main" val="69415221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D55128-06C1-AED7-E5BE-EFDDD7628C01}"/>
            </a:ext>
          </a:extLst>
        </p:cNvPr>
        <p:cNvGrpSpPr/>
        <p:nvPr/>
      </p:nvGrpSpPr>
      <p:grpSpPr>
        <a:xfrm>
          <a:off x="0" y="0"/>
          <a:ext cx="0" cy="0"/>
          <a:chOff x="0" y="0"/>
          <a:chExt cx="0" cy="0"/>
        </a:xfrm>
      </p:grpSpPr>
      <p:pic>
        <p:nvPicPr>
          <p:cNvPr id="8" name="Picture 7" descr="Neon 3D circle art">
            <a:extLst>
              <a:ext uri="{FF2B5EF4-FFF2-40B4-BE49-F238E27FC236}">
                <a16:creationId xmlns:a16="http://schemas.microsoft.com/office/drawing/2014/main" id="{14845267-8C84-9E3A-4691-927015A294AA}"/>
              </a:ext>
            </a:extLst>
          </p:cNvPr>
          <p:cNvPicPr>
            <a:picLocks noChangeAspect="1"/>
          </p:cNvPicPr>
          <p:nvPr/>
        </p:nvPicPr>
        <p:blipFill>
          <a:blip r:embed="rId2">
            <a:alphaModFix amt="40000"/>
          </a:blip>
          <a:srcRect t="21330"/>
          <a:stretch/>
        </p:blipFill>
        <p:spPr>
          <a:xfrm>
            <a:off x="20" y="152"/>
            <a:ext cx="12191980" cy="6857848"/>
          </a:xfrm>
          <a:prstGeom prst="rect">
            <a:avLst/>
          </a:prstGeom>
        </p:spPr>
      </p:pic>
      <p:sp>
        <p:nvSpPr>
          <p:cNvPr id="2" name="Title 1">
            <a:extLst>
              <a:ext uri="{FF2B5EF4-FFF2-40B4-BE49-F238E27FC236}">
                <a16:creationId xmlns:a16="http://schemas.microsoft.com/office/drawing/2014/main" id="{E1A2EC17-9FAE-3B3E-D67B-3BEA85274E8A}"/>
              </a:ext>
            </a:extLst>
          </p:cNvPr>
          <p:cNvSpPr>
            <a:spLocks noGrp="1"/>
          </p:cNvSpPr>
          <p:nvPr>
            <p:ph type="title"/>
          </p:nvPr>
        </p:nvSpPr>
        <p:spPr>
          <a:xfrm>
            <a:off x="640079" y="450203"/>
            <a:ext cx="10648309" cy="989871"/>
          </a:xfrm>
        </p:spPr>
        <p:txBody>
          <a:bodyPr vert="horz" lIns="91440" tIns="45720" rIns="91440" bIns="45720" rtlCol="0" anchor="t">
            <a:normAutofit/>
          </a:bodyPr>
          <a:lstStyle/>
          <a:p>
            <a:r>
              <a:rPr lang="en-US" sz="5400" b="1" kern="1200" dirty="0">
                <a:solidFill>
                  <a:srgbClr val="FFFFFF"/>
                </a:solidFill>
                <a:latin typeface="+mj-lt"/>
                <a:ea typeface="+mj-ea"/>
                <a:cs typeface="+mj-cs"/>
              </a:rPr>
              <a:t>Code Review</a:t>
            </a:r>
          </a:p>
        </p:txBody>
      </p:sp>
      <p:sp>
        <p:nvSpPr>
          <p:cNvPr id="7" name="Content Placeholder 6">
            <a:extLst>
              <a:ext uri="{FF2B5EF4-FFF2-40B4-BE49-F238E27FC236}">
                <a16:creationId xmlns:a16="http://schemas.microsoft.com/office/drawing/2014/main" id="{54DA0F7C-13D0-C6E5-1B33-9FE19713C77B}"/>
              </a:ext>
            </a:extLst>
          </p:cNvPr>
          <p:cNvSpPr>
            <a:spLocks noGrp="1"/>
          </p:cNvSpPr>
          <p:nvPr>
            <p:ph idx="1"/>
          </p:nvPr>
        </p:nvSpPr>
        <p:spPr>
          <a:xfrm>
            <a:off x="713232" y="2260839"/>
            <a:ext cx="10890928" cy="4146958"/>
          </a:xfrm>
        </p:spPr>
        <p:txBody>
          <a:bodyPr>
            <a:normAutofit/>
          </a:bodyPr>
          <a:lstStyle/>
          <a:p>
            <a:r>
              <a:rPr lang="en-US" sz="2000" dirty="0"/>
              <a:t>See </a:t>
            </a:r>
            <a:r>
              <a:rPr lang="en-US" sz="2000" dirty="0" err="1"/>
              <a:t>VSCode</a:t>
            </a:r>
            <a:endParaRPr lang="en-US" sz="2000" dirty="0"/>
          </a:p>
        </p:txBody>
      </p:sp>
    </p:spTree>
    <p:extLst>
      <p:ext uri="{BB962C8B-B14F-4D97-AF65-F5344CB8AC3E}">
        <p14:creationId xmlns:p14="http://schemas.microsoft.com/office/powerpoint/2010/main" val="123855909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EB0BA2-31CD-009C-1269-0D96AC153618}"/>
            </a:ext>
          </a:extLst>
        </p:cNvPr>
        <p:cNvGrpSpPr/>
        <p:nvPr/>
      </p:nvGrpSpPr>
      <p:grpSpPr>
        <a:xfrm>
          <a:off x="0" y="0"/>
          <a:ext cx="0" cy="0"/>
          <a:chOff x="0" y="0"/>
          <a:chExt cx="0" cy="0"/>
        </a:xfrm>
      </p:grpSpPr>
      <p:pic>
        <p:nvPicPr>
          <p:cNvPr id="8" name="Picture 7" descr="Neon 3D circle art">
            <a:extLst>
              <a:ext uri="{FF2B5EF4-FFF2-40B4-BE49-F238E27FC236}">
                <a16:creationId xmlns:a16="http://schemas.microsoft.com/office/drawing/2014/main" id="{DB3A115C-209F-5FDD-687B-568EA27A58AA}"/>
              </a:ext>
            </a:extLst>
          </p:cNvPr>
          <p:cNvPicPr>
            <a:picLocks noChangeAspect="1"/>
          </p:cNvPicPr>
          <p:nvPr/>
        </p:nvPicPr>
        <p:blipFill>
          <a:blip r:embed="rId2">
            <a:alphaModFix amt="40000"/>
          </a:blip>
          <a:srcRect t="21330"/>
          <a:stretch/>
        </p:blipFill>
        <p:spPr>
          <a:xfrm>
            <a:off x="20" y="152"/>
            <a:ext cx="12191980" cy="6857848"/>
          </a:xfrm>
          <a:prstGeom prst="rect">
            <a:avLst/>
          </a:prstGeom>
        </p:spPr>
      </p:pic>
      <p:sp>
        <p:nvSpPr>
          <p:cNvPr id="2" name="Title 1">
            <a:extLst>
              <a:ext uri="{FF2B5EF4-FFF2-40B4-BE49-F238E27FC236}">
                <a16:creationId xmlns:a16="http://schemas.microsoft.com/office/drawing/2014/main" id="{98168263-0253-1903-D59E-DF2533A108F6}"/>
              </a:ext>
            </a:extLst>
          </p:cNvPr>
          <p:cNvSpPr>
            <a:spLocks noGrp="1"/>
          </p:cNvSpPr>
          <p:nvPr>
            <p:ph type="title"/>
          </p:nvPr>
        </p:nvSpPr>
        <p:spPr>
          <a:xfrm>
            <a:off x="771845" y="2934064"/>
            <a:ext cx="10648309" cy="989871"/>
          </a:xfrm>
        </p:spPr>
        <p:txBody>
          <a:bodyPr vert="horz" lIns="91440" tIns="45720" rIns="91440" bIns="45720" rtlCol="0" anchor="t">
            <a:normAutofit/>
          </a:bodyPr>
          <a:lstStyle/>
          <a:p>
            <a:pPr algn="ctr"/>
            <a:r>
              <a:rPr lang="en-US" sz="5400" b="1" kern="1200" dirty="0">
                <a:solidFill>
                  <a:srgbClr val="FFFFFF"/>
                </a:solidFill>
                <a:latin typeface="+mj-lt"/>
                <a:ea typeface="+mj-ea"/>
                <a:cs typeface="+mj-cs"/>
              </a:rPr>
              <a:t>Questions</a:t>
            </a:r>
          </a:p>
        </p:txBody>
      </p:sp>
    </p:spTree>
    <p:extLst>
      <p:ext uri="{BB962C8B-B14F-4D97-AF65-F5344CB8AC3E}">
        <p14:creationId xmlns:p14="http://schemas.microsoft.com/office/powerpoint/2010/main" val="64261954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113</TotalTime>
  <Words>762</Words>
  <Application>Microsoft Office PowerPoint</Application>
  <PresentationFormat>Widescreen</PresentationFormat>
  <Paragraphs>57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Calibri</vt:lpstr>
      <vt:lpstr>Office Theme</vt:lpstr>
      <vt:lpstr>Project Demonstration</vt:lpstr>
      <vt:lpstr>Overview</vt:lpstr>
      <vt:lpstr>Reminder of Project Deliverables</vt:lpstr>
      <vt:lpstr>What I have achieved so far</vt:lpstr>
      <vt:lpstr>What I have achieved so far – cont.</vt:lpstr>
      <vt:lpstr>Comparison to Initial Gantt Chart</vt:lpstr>
      <vt:lpstr>Next Steps</vt:lpstr>
      <vt:lpstr>Code Review</vt:lpstr>
      <vt:lpstr>Questions</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Johnstone</dc:creator>
  <cp:lastModifiedBy>Adam Johnstone</cp:lastModifiedBy>
  <cp:revision>1</cp:revision>
  <dcterms:created xsi:type="dcterms:W3CDTF">2025-02-17T11:10:44Z</dcterms:created>
  <dcterms:modified xsi:type="dcterms:W3CDTF">2025-02-18T13:20:11Z</dcterms:modified>
</cp:coreProperties>
</file>